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9"/>
  </p:notesMasterIdLst>
  <p:sldIdLst>
    <p:sldId id="386" r:id="rId4"/>
    <p:sldId id="384" r:id="rId5"/>
    <p:sldId id="315" r:id="rId6"/>
    <p:sldId id="293" r:id="rId7"/>
    <p:sldId id="387" r:id="rId8"/>
    <p:sldId id="383" r:id="rId9"/>
    <p:sldId id="385" r:id="rId10"/>
    <p:sldId id="390" r:id="rId11"/>
    <p:sldId id="389" r:id="rId12"/>
    <p:sldId id="276" r:id="rId13"/>
    <p:sldId id="308" r:id="rId14"/>
    <p:sldId id="391" r:id="rId15"/>
    <p:sldId id="351" r:id="rId16"/>
    <p:sldId id="289" r:id="rId17"/>
    <p:sldId id="260" r:id="rId18"/>
  </p:sldIdLst>
  <p:sldSz cx="12192000" cy="6858000"/>
  <p:notesSz cx="7315200" cy="96012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B4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3" autoAdjust="0"/>
    <p:restoredTop sz="94660"/>
  </p:normalViewPr>
  <p:slideViewPr>
    <p:cSldViewPr snapToGrid="0">
      <p:cViewPr varScale="1">
        <p:scale>
          <a:sx n="88" d="100"/>
          <a:sy n="88" d="100"/>
        </p:scale>
        <p:origin x="648" y="62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Mistry" userId="8563fc53d80a68f0" providerId="LiveId" clId="{2F0DD6E6-D0C0-4B3C-B6D3-0362AF0819A9}"/>
    <pc:docChg chg="modSld">
      <pc:chgData name="Harsh Mistry" userId="8563fc53d80a68f0" providerId="LiveId" clId="{2F0DD6E6-D0C0-4B3C-B6D3-0362AF0819A9}" dt="2023-05-10T06:22:19.191" v="2"/>
      <pc:docMkLst>
        <pc:docMk/>
      </pc:docMkLst>
      <pc:sldChg chg="modSp mod">
        <pc:chgData name="Harsh Mistry" userId="8563fc53d80a68f0" providerId="LiveId" clId="{2F0DD6E6-D0C0-4B3C-B6D3-0362AF0819A9}" dt="2023-05-10T06:22:19.191" v="2"/>
        <pc:sldMkLst>
          <pc:docMk/>
          <pc:sldMk cId="2582224218" sldId="260"/>
        </pc:sldMkLst>
        <pc:spChg chg="mod">
          <ac:chgData name="Harsh Mistry" userId="8563fc53d80a68f0" providerId="LiveId" clId="{2F0DD6E6-D0C0-4B3C-B6D3-0362AF0819A9}" dt="2023-05-10T06:21:36.251" v="1" actId="20577"/>
          <ac:spMkLst>
            <pc:docMk/>
            <pc:sldMk cId="2582224218" sldId="260"/>
            <ac:spMk id="2" creationId="{00000000-0000-0000-0000-000000000000}"/>
          </ac:spMkLst>
        </pc:spChg>
        <pc:spChg chg="mod">
          <ac:chgData name="Harsh Mistry" userId="8563fc53d80a68f0" providerId="LiveId" clId="{2F0DD6E6-D0C0-4B3C-B6D3-0362AF0819A9}" dt="2023-05-10T06:22:19.191" v="2"/>
          <ac:spMkLst>
            <pc:docMk/>
            <pc:sldMk cId="2582224218" sldId="26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5EEA9AE-9A0A-4378-AD02-C8458930F637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 rot="10800000" flipV="1">
            <a:off x="-9624" y="-4763"/>
            <a:ext cx="7623587" cy="6867525"/>
          </a:xfrm>
          <a:custGeom>
            <a:avLst/>
            <a:gdLst>
              <a:gd name="connsiteX0" fmla="*/ 0 w 5457956"/>
              <a:gd name="connsiteY0" fmla="*/ 6858000 h 6858000"/>
              <a:gd name="connsiteX1" fmla="*/ 2738202 w 5457956"/>
              <a:gd name="connsiteY1" fmla="*/ 0 h 6858000"/>
              <a:gd name="connsiteX2" fmla="*/ 5457956 w 5457956"/>
              <a:gd name="connsiteY2" fmla="*/ 6858000 h 6858000"/>
              <a:gd name="connsiteX3" fmla="*/ 0 w 5457956"/>
              <a:gd name="connsiteY3" fmla="*/ 6858000 h 6858000"/>
              <a:gd name="connsiteX0" fmla="*/ 0 w 2733806"/>
              <a:gd name="connsiteY0" fmla="*/ 6867525 h 6867525"/>
              <a:gd name="connsiteX1" fmla="*/ 14052 w 2733806"/>
              <a:gd name="connsiteY1" fmla="*/ 0 h 6867525"/>
              <a:gd name="connsiteX2" fmla="*/ 2733806 w 2733806"/>
              <a:gd name="connsiteY2" fmla="*/ 6858000 h 6867525"/>
              <a:gd name="connsiteX3" fmla="*/ 0 w 2733806"/>
              <a:gd name="connsiteY3" fmla="*/ 6867525 h 6867525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5462954 w 5462954"/>
              <a:gd name="connsiteY2" fmla="*/ 6848475 h 6858000"/>
              <a:gd name="connsiteX3" fmla="*/ 2729148 w 5462954"/>
              <a:gd name="connsiteY3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154847 w 5462954"/>
              <a:gd name="connsiteY2" fmla="*/ 51911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802547 w 5462954"/>
              <a:gd name="connsiteY2" fmla="*/ 95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67525 h 6867525"/>
              <a:gd name="connsiteX1" fmla="*/ 0 w 5462954"/>
              <a:gd name="connsiteY1" fmla="*/ 0 h 6867525"/>
              <a:gd name="connsiteX2" fmla="*/ 4802547 w 5462954"/>
              <a:gd name="connsiteY2" fmla="*/ 19050 h 6867525"/>
              <a:gd name="connsiteX3" fmla="*/ 5462954 w 5462954"/>
              <a:gd name="connsiteY3" fmla="*/ 6858000 h 6867525"/>
              <a:gd name="connsiteX4" fmla="*/ 2729148 w 5462954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1905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12072"/>
              <a:gd name="connsiteY0" fmla="*/ 6867525 h 6867525"/>
              <a:gd name="connsiteX1" fmla="*/ 0 w 4812072"/>
              <a:gd name="connsiteY1" fmla="*/ 0 h 6867525"/>
              <a:gd name="connsiteX2" fmla="*/ 4812072 w 4812072"/>
              <a:gd name="connsiteY2" fmla="*/ 19050 h 6867525"/>
              <a:gd name="connsiteX3" fmla="*/ 4786679 w 4812072"/>
              <a:gd name="connsiteY3" fmla="*/ 1695450 h 6867525"/>
              <a:gd name="connsiteX4" fmla="*/ 2729148 w 4812072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97652 w 4802547"/>
              <a:gd name="connsiteY3" fmla="*/ 1695450 h 6867525"/>
              <a:gd name="connsiteX4" fmla="*/ 2729148 w 480254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547" h="6867525">
                <a:moveTo>
                  <a:pt x="2729148" y="6867525"/>
                </a:moveTo>
                <a:lnTo>
                  <a:pt x="0" y="0"/>
                </a:lnTo>
                <a:lnTo>
                  <a:pt x="4802547" y="0"/>
                </a:lnTo>
                <a:cubicBezTo>
                  <a:pt x="4800915" y="565150"/>
                  <a:pt x="4799284" y="1130300"/>
                  <a:pt x="4797652" y="1695450"/>
                </a:cubicBezTo>
                <a:lnTo>
                  <a:pt x="2729148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1285598" y="4531100"/>
            <a:ext cx="1831847" cy="2326900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4525518" y="-4290"/>
            <a:ext cx="3952171" cy="5200979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1D638CE8-AD20-4CB4-B6A3-210BB7201115}"/>
              </a:ext>
            </a:extLst>
          </p:cNvPr>
          <p:cNvGrpSpPr/>
          <p:nvPr userDrawn="1"/>
        </p:nvGrpSpPr>
        <p:grpSpPr>
          <a:xfrm rot="10800000" flipH="1" flipV="1">
            <a:off x="9501318" y="3410805"/>
            <a:ext cx="2690682" cy="3483407"/>
            <a:chOff x="5710110" y="861237"/>
            <a:chExt cx="2769391" cy="3585306"/>
          </a:xfrm>
        </p:grpSpPr>
        <p:sp>
          <p:nvSpPr>
            <p:cNvPr id="11" name="Isosceles Triangle 4">
              <a:extLst>
                <a:ext uri="{FF2B5EF4-FFF2-40B4-BE49-F238E27FC236}">
                  <a16:creationId xmlns:a16="http://schemas.microsoft.com/office/drawing/2014/main" id="{4401D16F-071F-48DF-B9E7-B14969668B30}"/>
                </a:ext>
              </a:extLst>
            </p:cNvPr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5">
              <a:extLst>
                <a:ext uri="{FF2B5EF4-FFF2-40B4-BE49-F238E27FC236}">
                  <a16:creationId xmlns:a16="http://schemas.microsoft.com/office/drawing/2014/main" id="{D167A15C-92B8-4066-873F-0711670DC70A}"/>
                </a:ext>
              </a:extLst>
            </p:cNvPr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6">
              <a:extLst>
                <a:ext uri="{FF2B5EF4-FFF2-40B4-BE49-F238E27FC236}">
                  <a16:creationId xmlns:a16="http://schemas.microsoft.com/office/drawing/2014/main" id="{E9FABD01-6038-40C2-AB88-2F53D5D2519B}"/>
                </a:ext>
              </a:extLst>
            </p:cNvPr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7">
              <a:extLst>
                <a:ext uri="{FF2B5EF4-FFF2-40B4-BE49-F238E27FC236}">
                  <a16:creationId xmlns:a16="http://schemas.microsoft.com/office/drawing/2014/main" id="{8FD28A03-2325-4BC7-9456-3B7B2A1849DF}"/>
                </a:ext>
              </a:extLst>
            </p:cNvPr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8">
              <a:extLst>
                <a:ext uri="{FF2B5EF4-FFF2-40B4-BE49-F238E27FC236}">
                  <a16:creationId xmlns:a16="http://schemas.microsoft.com/office/drawing/2014/main" id="{0B238841-B35E-4A6D-8711-0141841E43B0}"/>
                </a:ext>
              </a:extLst>
            </p:cNvPr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9">
              <a:extLst>
                <a:ext uri="{FF2B5EF4-FFF2-40B4-BE49-F238E27FC236}">
                  <a16:creationId xmlns:a16="http://schemas.microsoft.com/office/drawing/2014/main" id="{AA6769A0-D5A9-498C-AC0B-268E1CC7C2B0}"/>
                </a:ext>
              </a:extLst>
            </p:cNvPr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1B28F9E9-3E45-472A-BAE5-2D793E7B0095}"/>
                </a:ext>
              </a:extLst>
            </p:cNvPr>
            <p:cNvSpPr/>
            <p:nvPr userDrawn="1"/>
          </p:nvSpPr>
          <p:spPr>
            <a:xfrm rot="10800000">
              <a:off x="7798130" y="2053637"/>
              <a:ext cx="681371" cy="2392906"/>
            </a:xfrm>
            <a:custGeom>
              <a:avLst/>
              <a:gdLst>
                <a:gd name="connsiteX0" fmla="*/ 0 w 1342121"/>
                <a:gd name="connsiteY0" fmla="*/ 1157001 h 1157001"/>
                <a:gd name="connsiteX1" fmla="*/ 671061 w 1342121"/>
                <a:gd name="connsiteY1" fmla="*/ 0 h 1157001"/>
                <a:gd name="connsiteX2" fmla="*/ 1342121 w 1342121"/>
                <a:gd name="connsiteY2" fmla="*/ 1157001 h 1157001"/>
                <a:gd name="connsiteX3" fmla="*/ 0 w 1342121"/>
                <a:gd name="connsiteY3" fmla="*/ 1157001 h 1157001"/>
                <a:gd name="connsiteX0" fmla="*/ 0 w 1342121"/>
                <a:gd name="connsiteY0" fmla="*/ 2478806 h 2478806"/>
                <a:gd name="connsiteX1" fmla="*/ 145960 w 1342121"/>
                <a:gd name="connsiteY1" fmla="*/ 0 h 2478806"/>
                <a:gd name="connsiteX2" fmla="*/ 1342121 w 1342121"/>
                <a:gd name="connsiteY2" fmla="*/ 2478806 h 2478806"/>
                <a:gd name="connsiteX3" fmla="*/ 0 w 1342121"/>
                <a:gd name="connsiteY3" fmla="*/ 2478806 h 2478806"/>
                <a:gd name="connsiteX0" fmla="*/ 0 w 807966"/>
                <a:gd name="connsiteY0" fmla="*/ 2478806 h 2478806"/>
                <a:gd name="connsiteX1" fmla="*/ 145960 w 807966"/>
                <a:gd name="connsiteY1" fmla="*/ 0 h 2478806"/>
                <a:gd name="connsiteX2" fmla="*/ 807966 w 807966"/>
                <a:gd name="connsiteY2" fmla="*/ 1166053 h 2478806"/>
                <a:gd name="connsiteX3" fmla="*/ 0 w 807966"/>
                <a:gd name="connsiteY3" fmla="*/ 2478806 h 2478806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66053 h 2324897"/>
                <a:gd name="connsiteX3" fmla="*/ 7949 w 662006"/>
                <a:gd name="connsiteY3" fmla="*/ 2324897 h 2324897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75106 h 2324897"/>
                <a:gd name="connsiteX3" fmla="*/ 7949 w 662006"/>
                <a:gd name="connsiteY3" fmla="*/ 2324897 h 232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006" h="2324897">
                  <a:moveTo>
                    <a:pt x="7949" y="2324897"/>
                  </a:moveTo>
                  <a:cubicBezTo>
                    <a:pt x="5299" y="1549931"/>
                    <a:pt x="2650" y="774966"/>
                    <a:pt x="0" y="0"/>
                  </a:cubicBezTo>
                  <a:lnTo>
                    <a:pt x="662006" y="1175106"/>
                  </a:lnTo>
                  <a:lnTo>
                    <a:pt x="7949" y="2324897"/>
                  </a:ln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2126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694734" y="1305000"/>
            <a:ext cx="3384000" cy="424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8734" y="1449000"/>
            <a:ext cx="3096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335983" y="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277486" y="3978000"/>
            <a:ext cx="2160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2227099C-49C9-496C-8AD6-ED885219FC8A}"/>
              </a:ext>
            </a:extLst>
          </p:cNvPr>
          <p:cNvGrpSpPr/>
          <p:nvPr userDrawn="1"/>
        </p:nvGrpSpPr>
        <p:grpSpPr>
          <a:xfrm>
            <a:off x="-1212335" y="3942052"/>
            <a:ext cx="4471778" cy="3502196"/>
            <a:chOff x="-1212335" y="3942052"/>
            <a:chExt cx="4471778" cy="3502196"/>
          </a:xfrm>
        </p:grpSpPr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E4A62C8F-5104-4D18-A5E1-166308156408}"/>
                </a:ext>
              </a:extLst>
            </p:cNvPr>
            <p:cNvSpPr/>
            <p:nvPr userDrawn="1"/>
          </p:nvSpPr>
          <p:spPr>
            <a:xfrm rot="2700000">
              <a:off x="-1212335" y="3942052"/>
              <a:ext cx="2424670" cy="2424670"/>
            </a:xfrm>
            <a:custGeom>
              <a:avLst/>
              <a:gdLst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2424670 h 2424670"/>
                <a:gd name="connsiteX4" fmla="*/ 0 w 2424670"/>
                <a:gd name="connsiteY4" fmla="*/ 0 h 2424670"/>
                <a:gd name="connsiteX0" fmla="*/ 0 w 2424670"/>
                <a:gd name="connsiteY0" fmla="*/ 0 h 2424670"/>
                <a:gd name="connsiteX1" fmla="*/ 2424670 w 2424670"/>
                <a:gd name="connsiteY1" fmla="*/ 0 h 2424670"/>
                <a:gd name="connsiteX2" fmla="*/ 2424670 w 2424670"/>
                <a:gd name="connsiteY2" fmla="*/ 2424670 h 2424670"/>
                <a:gd name="connsiteX3" fmla="*/ 0 w 2424670"/>
                <a:gd name="connsiteY3" fmla="*/ 0 h 242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670" h="2424670">
                  <a:moveTo>
                    <a:pt x="0" y="0"/>
                  </a:moveTo>
                  <a:lnTo>
                    <a:pt x="2424670" y="0"/>
                  </a:lnTo>
                  <a:lnTo>
                    <a:pt x="2424670" y="2424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35814EDE-F1F1-407C-96E3-66FAE0C7C18A}"/>
                </a:ext>
              </a:extLst>
            </p:cNvPr>
            <p:cNvGrpSpPr/>
            <p:nvPr userDrawn="1"/>
          </p:nvGrpSpPr>
          <p:grpSpPr>
            <a:xfrm>
              <a:off x="355907" y="4539344"/>
              <a:ext cx="2903536" cy="2904904"/>
              <a:chOff x="263078" y="5032130"/>
              <a:chExt cx="2289253" cy="2290332"/>
            </a:xfrm>
          </p:grpSpPr>
          <p:sp>
            <p:nvSpPr>
              <p:cNvPr id="15" name="Rectangle 5">
                <a:extLst>
                  <a:ext uri="{FF2B5EF4-FFF2-40B4-BE49-F238E27FC236}">
                    <a16:creationId xmlns:a16="http://schemas.microsoft.com/office/drawing/2014/main" id="{66E05557-77A9-4BED-BEE6-6EEDA1A7A1DE}"/>
                  </a:ext>
                </a:extLst>
              </p:cNvPr>
              <p:cNvSpPr/>
              <p:nvPr userDrawn="1"/>
            </p:nvSpPr>
            <p:spPr>
              <a:xfrm rot="2700000">
                <a:off x="263078" y="6400213"/>
                <a:ext cx="922249" cy="922249"/>
              </a:xfrm>
              <a:custGeom>
                <a:avLst/>
                <a:gdLst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922249 w 922249"/>
                  <a:gd name="connsiteY2" fmla="*/ 922249 h 922249"/>
                  <a:gd name="connsiteX3" fmla="*/ 0 w 922249"/>
                  <a:gd name="connsiteY3" fmla="*/ 922249 h 922249"/>
                  <a:gd name="connsiteX4" fmla="*/ 0 w 922249"/>
                  <a:gd name="connsiteY4" fmla="*/ 0 h 922249"/>
                  <a:gd name="connsiteX0" fmla="*/ 0 w 922249"/>
                  <a:gd name="connsiteY0" fmla="*/ 0 h 922249"/>
                  <a:gd name="connsiteX1" fmla="*/ 922249 w 922249"/>
                  <a:gd name="connsiteY1" fmla="*/ 0 h 922249"/>
                  <a:gd name="connsiteX2" fmla="*/ 0 w 922249"/>
                  <a:gd name="connsiteY2" fmla="*/ 922249 h 922249"/>
                  <a:gd name="connsiteX3" fmla="*/ 0 w 922249"/>
                  <a:gd name="connsiteY3" fmla="*/ 0 h 92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2249" h="922249">
                    <a:moveTo>
                      <a:pt x="0" y="0"/>
                    </a:moveTo>
                    <a:lnTo>
                      <a:pt x="922249" y="0"/>
                    </a:lnTo>
                    <a:lnTo>
                      <a:pt x="0" y="922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Rectangle 8">
                <a:extLst>
                  <a:ext uri="{FF2B5EF4-FFF2-40B4-BE49-F238E27FC236}">
                    <a16:creationId xmlns:a16="http://schemas.microsoft.com/office/drawing/2014/main" id="{2DDC342A-F0A1-4C39-9552-5BB730CFE773}"/>
                  </a:ext>
                </a:extLst>
              </p:cNvPr>
              <p:cNvSpPr/>
              <p:nvPr userDrawn="1"/>
            </p:nvSpPr>
            <p:spPr>
              <a:xfrm rot="2700000">
                <a:off x="946580" y="5716171"/>
                <a:ext cx="922249" cy="922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9">
                <a:extLst>
                  <a:ext uri="{FF2B5EF4-FFF2-40B4-BE49-F238E27FC236}">
                    <a16:creationId xmlns:a16="http://schemas.microsoft.com/office/drawing/2014/main" id="{22FE0042-0B40-4FF3-902A-BF18EC50DFB4}"/>
                  </a:ext>
                </a:extLst>
              </p:cNvPr>
              <p:cNvSpPr/>
              <p:nvPr userDrawn="1"/>
            </p:nvSpPr>
            <p:spPr>
              <a:xfrm rot="2700000">
                <a:off x="1630082" y="5032130"/>
                <a:ext cx="922249" cy="9222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150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rgbClr val="F5679D"/>
              </a:solidFill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97033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424093" y="4662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877603" y="0"/>
            <a:ext cx="2952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24093" y="0"/>
            <a:ext cx="4767907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874489" y="2358000"/>
            <a:ext cx="540000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888000" y="2331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970233" y="0"/>
            <a:ext cx="2304256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424093" y="2331000"/>
            <a:ext cx="2304256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887744" y="4662000"/>
            <a:ext cx="2304256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4790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4C67A-16CF-4A87-952C-7DC81D7DC0E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2105951-093F-4DBA-87B8-6EA3AEB1F06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0510" y="0"/>
            <a:ext cx="5211490" cy="6858000"/>
          </a:xfrm>
          <a:custGeom>
            <a:avLst/>
            <a:gdLst>
              <a:gd name="connsiteX0" fmla="*/ 2670272 w 5211490"/>
              <a:gd name="connsiteY0" fmla="*/ 4667295 h 6858000"/>
              <a:gd name="connsiteX1" fmla="*/ 5211490 w 5211490"/>
              <a:gd name="connsiteY1" fmla="*/ 4667295 h 6858000"/>
              <a:gd name="connsiteX2" fmla="*/ 3940880 w 5211490"/>
              <a:gd name="connsiteY2" fmla="*/ 6858000 h 6858000"/>
              <a:gd name="connsiteX3" fmla="*/ 3940880 w 5211490"/>
              <a:gd name="connsiteY3" fmla="*/ 2396645 h 6858000"/>
              <a:gd name="connsiteX4" fmla="*/ 5211490 w 5211490"/>
              <a:gd name="connsiteY4" fmla="*/ 4587350 h 6858000"/>
              <a:gd name="connsiteX5" fmla="*/ 2670272 w 5211490"/>
              <a:gd name="connsiteY5" fmla="*/ 4587350 h 6858000"/>
              <a:gd name="connsiteX6" fmla="*/ 1336442 w 5211490"/>
              <a:gd name="connsiteY6" fmla="*/ 2343034 h 6858000"/>
              <a:gd name="connsiteX7" fmla="*/ 3877660 w 5211490"/>
              <a:gd name="connsiteY7" fmla="*/ 2343034 h 6858000"/>
              <a:gd name="connsiteX8" fmla="*/ 2607050 w 5211490"/>
              <a:gd name="connsiteY8" fmla="*/ 4533739 h 6858000"/>
              <a:gd name="connsiteX9" fmla="*/ 5211490 w 5211490"/>
              <a:gd name="connsiteY9" fmla="*/ 165700 h 6858000"/>
              <a:gd name="connsiteX10" fmla="*/ 5211490 w 5211490"/>
              <a:gd name="connsiteY10" fmla="*/ 4413971 h 6858000"/>
              <a:gd name="connsiteX11" fmla="*/ 3982992 w 5211490"/>
              <a:gd name="connsiteY11" fmla="*/ 2298842 h 6858000"/>
              <a:gd name="connsiteX12" fmla="*/ 2607050 w 5211490"/>
              <a:gd name="connsiteY12" fmla="*/ 63450 h 6858000"/>
              <a:gd name="connsiteX13" fmla="*/ 3877660 w 5211490"/>
              <a:gd name="connsiteY13" fmla="*/ 2254154 h 6858000"/>
              <a:gd name="connsiteX14" fmla="*/ 1336442 w 5211490"/>
              <a:gd name="connsiteY14" fmla="*/ 2254154 h 6858000"/>
              <a:gd name="connsiteX15" fmla="*/ 2670272 w 5211490"/>
              <a:gd name="connsiteY15" fmla="*/ 0 h 6858000"/>
              <a:gd name="connsiteX16" fmla="*/ 5211490 w 5211490"/>
              <a:gd name="connsiteY16" fmla="*/ 0 h 6858000"/>
              <a:gd name="connsiteX17" fmla="*/ 3940880 w 5211490"/>
              <a:gd name="connsiteY17" fmla="*/ 2190704 h 6858000"/>
              <a:gd name="connsiteX18" fmla="*/ 0 w 5211490"/>
              <a:gd name="connsiteY18" fmla="*/ 0 h 6858000"/>
              <a:gd name="connsiteX19" fmla="*/ 2541218 w 5211490"/>
              <a:gd name="connsiteY19" fmla="*/ 0 h 6858000"/>
              <a:gd name="connsiteX20" fmla="*/ 1270609 w 5211490"/>
              <a:gd name="connsiteY20" fmla="*/ 2190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11490" h="6858000">
                <a:moveTo>
                  <a:pt x="2670272" y="4667295"/>
                </a:moveTo>
                <a:lnTo>
                  <a:pt x="5211490" y="4667295"/>
                </a:lnTo>
                <a:lnTo>
                  <a:pt x="3940880" y="6858000"/>
                </a:lnTo>
                <a:close/>
                <a:moveTo>
                  <a:pt x="3940880" y="2396645"/>
                </a:moveTo>
                <a:lnTo>
                  <a:pt x="5211490" y="4587350"/>
                </a:lnTo>
                <a:lnTo>
                  <a:pt x="2670272" y="4587350"/>
                </a:lnTo>
                <a:close/>
                <a:moveTo>
                  <a:pt x="1336442" y="2343034"/>
                </a:moveTo>
                <a:lnTo>
                  <a:pt x="3877660" y="2343034"/>
                </a:lnTo>
                <a:lnTo>
                  <a:pt x="2607050" y="4533739"/>
                </a:lnTo>
                <a:close/>
                <a:moveTo>
                  <a:pt x="5211490" y="165700"/>
                </a:moveTo>
                <a:lnTo>
                  <a:pt x="5211490" y="4413971"/>
                </a:lnTo>
                <a:lnTo>
                  <a:pt x="3982992" y="2298842"/>
                </a:lnTo>
                <a:close/>
                <a:moveTo>
                  <a:pt x="2607050" y="63450"/>
                </a:moveTo>
                <a:lnTo>
                  <a:pt x="3877660" y="2254154"/>
                </a:lnTo>
                <a:lnTo>
                  <a:pt x="1336442" y="2254154"/>
                </a:lnTo>
                <a:close/>
                <a:moveTo>
                  <a:pt x="2670272" y="0"/>
                </a:moveTo>
                <a:lnTo>
                  <a:pt x="5211490" y="0"/>
                </a:lnTo>
                <a:lnTo>
                  <a:pt x="3940880" y="2190704"/>
                </a:lnTo>
                <a:close/>
                <a:moveTo>
                  <a:pt x="0" y="0"/>
                </a:moveTo>
                <a:lnTo>
                  <a:pt x="2541218" y="0"/>
                </a:lnTo>
                <a:lnTo>
                  <a:pt x="1270609" y="21907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9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2" r:id="rId10"/>
    <p:sldLayoutId id="2147483696" r:id="rId11"/>
    <p:sldLayoutId id="2147483697" r:id="rId12"/>
    <p:sldLayoutId id="2147483699" r:id="rId13"/>
    <p:sldLayoutId id="2147483702" r:id="rId14"/>
    <p:sldLayoutId id="2147483705" r:id="rId15"/>
    <p:sldLayoutId id="2147483709" r:id="rId16"/>
    <p:sldLayoutId id="2147483708" r:id="rId17"/>
    <p:sldLayoutId id="2147483706" r:id="rId18"/>
    <p:sldLayoutId id="2147483687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SEM-4%20PROJECT/index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4C6CBF-E73E-43A8-BA52-D1CDDB6A677E}"/>
              </a:ext>
            </a:extLst>
          </p:cNvPr>
          <p:cNvSpPr txBox="1"/>
          <p:nvPr/>
        </p:nvSpPr>
        <p:spPr>
          <a:xfrm>
            <a:off x="8078653" y="4649742"/>
            <a:ext cx="3731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defRPr/>
            </a:pPr>
            <a:r>
              <a:rPr lang="en-US" altLang="ko-KR" sz="1500" dirty="0">
                <a:solidFill>
                  <a:schemeClr val="accent3">
                    <a:lumMod val="50000"/>
                  </a:schemeClr>
                </a:solidFill>
                <a:latin typeface="Raleway" panose="020B0604020202020204" pitchFamily="2" charset="0"/>
              </a:rPr>
              <a:t>Are you ready to explore the world? Join us on a journey of discovery with Odyssey's travelling website. Our team of experts has curated a selection of unique destinations for the adventurous traveler. Get inspired and book your next adventure today!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500" dirty="0">
              <a:solidFill>
                <a:schemeClr val="accent3">
                  <a:lumMod val="50000"/>
                </a:schemeClr>
              </a:solidFill>
              <a:latin typeface="Raleway" panose="020B060402020202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D283E-5BB1-4F9C-921A-3339B17EC1A4}"/>
              </a:ext>
            </a:extLst>
          </p:cNvPr>
          <p:cNvSpPr txBox="1"/>
          <p:nvPr/>
        </p:nvSpPr>
        <p:spPr>
          <a:xfrm>
            <a:off x="9152390" y="3703529"/>
            <a:ext cx="2518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i="1" dirty="0">
                <a:solidFill>
                  <a:schemeClr val="accent1"/>
                </a:solidFill>
                <a:latin typeface="Raleway" pitchFamily="2" charset="0"/>
                <a:cs typeface="Times New Roman" panose="02020603050405020304" pitchFamily="18" charset="0"/>
              </a:rPr>
              <a:t>Odyssey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D1124AD-4D22-67C3-2501-18F85666A416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/>
        </p:blipFill>
        <p:spPr>
          <a:xfrm>
            <a:off x="381921" y="252488"/>
            <a:ext cx="11235156" cy="5633417"/>
          </a:xfrm>
        </p:spPr>
      </p:pic>
    </p:spTree>
    <p:extLst>
      <p:ext uri="{BB962C8B-B14F-4D97-AF65-F5344CB8AC3E}">
        <p14:creationId xmlns:p14="http://schemas.microsoft.com/office/powerpoint/2010/main" val="158317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B078CE28-4F1F-49F3-8B1C-805CA3F5CA77}"/>
              </a:ext>
            </a:extLst>
          </p:cNvPr>
          <p:cNvSpPr/>
          <p:nvPr/>
        </p:nvSpPr>
        <p:spPr>
          <a:xfrm>
            <a:off x="-72938" y="-16674"/>
            <a:ext cx="7648397" cy="6874674"/>
          </a:xfrm>
          <a:custGeom>
            <a:avLst/>
            <a:gdLst>
              <a:gd name="connsiteX0" fmla="*/ 4167314 w 7648397"/>
              <a:gd name="connsiteY0" fmla="*/ 0 h 6874674"/>
              <a:gd name="connsiteX1" fmla="*/ 6263145 w 7648397"/>
              <a:gd name="connsiteY1" fmla="*/ 4138986 h 6874674"/>
              <a:gd name="connsiteX2" fmla="*/ 5526298 w 7648397"/>
              <a:gd name="connsiteY2" fmla="*/ 4138986 h 6874674"/>
              <a:gd name="connsiteX3" fmla="*/ 5526298 w 7648397"/>
              <a:gd name="connsiteY3" fmla="*/ 3841970 h 6874674"/>
              <a:gd name="connsiteX4" fmla="*/ 4751192 w 7648397"/>
              <a:gd name="connsiteY4" fmla="*/ 4436003 h 6874674"/>
              <a:gd name="connsiteX5" fmla="*/ 5526298 w 7648397"/>
              <a:gd name="connsiteY5" fmla="*/ 5030036 h 6874674"/>
              <a:gd name="connsiteX6" fmla="*/ 5526298 w 7648397"/>
              <a:gd name="connsiteY6" fmla="*/ 4733019 h 6874674"/>
              <a:gd name="connsiteX7" fmla="*/ 6563942 w 7648397"/>
              <a:gd name="connsiteY7" fmla="*/ 4733019 h 6874674"/>
              <a:gd name="connsiteX8" fmla="*/ 6791858 w 7648397"/>
              <a:gd name="connsiteY8" fmla="*/ 5183123 h 6874674"/>
              <a:gd name="connsiteX9" fmla="*/ 6081941 w 7648397"/>
              <a:gd name="connsiteY9" fmla="*/ 5183123 h 6874674"/>
              <a:gd name="connsiteX10" fmla="*/ 6081941 w 7648397"/>
              <a:gd name="connsiteY10" fmla="*/ 4886107 h 6874674"/>
              <a:gd name="connsiteX11" fmla="*/ 5315888 w 7648397"/>
              <a:gd name="connsiteY11" fmla="*/ 5480140 h 6874674"/>
              <a:gd name="connsiteX12" fmla="*/ 6081941 w 7648397"/>
              <a:gd name="connsiteY12" fmla="*/ 6074173 h 6874674"/>
              <a:gd name="connsiteX13" fmla="*/ 6081941 w 7648397"/>
              <a:gd name="connsiteY13" fmla="*/ 5777156 h 6874674"/>
              <a:gd name="connsiteX14" fmla="*/ 7092655 w 7648397"/>
              <a:gd name="connsiteY14" fmla="*/ 5777156 h 6874674"/>
              <a:gd name="connsiteX15" fmla="*/ 7648397 w 7648397"/>
              <a:gd name="connsiteY15" fmla="*/ 6874674 h 6874674"/>
              <a:gd name="connsiteX16" fmla="*/ 0 w 7648397"/>
              <a:gd name="connsiteY16" fmla="*/ 6874674 h 6874674"/>
              <a:gd name="connsiteX17" fmla="*/ 0 w 7648397"/>
              <a:gd name="connsiteY17" fmla="*/ 19950 h 687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648397" h="6874674">
                <a:moveTo>
                  <a:pt x="4167314" y="0"/>
                </a:moveTo>
                <a:lnTo>
                  <a:pt x="6263145" y="4138986"/>
                </a:lnTo>
                <a:lnTo>
                  <a:pt x="5526298" y="4138986"/>
                </a:lnTo>
                <a:lnTo>
                  <a:pt x="5526298" y="3841970"/>
                </a:lnTo>
                <a:lnTo>
                  <a:pt x="4751192" y="4436003"/>
                </a:lnTo>
                <a:lnTo>
                  <a:pt x="5526298" y="5030036"/>
                </a:lnTo>
                <a:lnTo>
                  <a:pt x="5526298" y="4733019"/>
                </a:lnTo>
                <a:lnTo>
                  <a:pt x="6563942" y="4733019"/>
                </a:lnTo>
                <a:lnTo>
                  <a:pt x="6791858" y="5183123"/>
                </a:lnTo>
                <a:lnTo>
                  <a:pt x="6081941" y="5183123"/>
                </a:lnTo>
                <a:lnTo>
                  <a:pt x="6081941" y="4886107"/>
                </a:lnTo>
                <a:lnTo>
                  <a:pt x="5315888" y="5480140"/>
                </a:lnTo>
                <a:lnTo>
                  <a:pt x="6081941" y="6074173"/>
                </a:lnTo>
                <a:lnTo>
                  <a:pt x="6081941" y="5777156"/>
                </a:lnTo>
                <a:lnTo>
                  <a:pt x="7092655" y="5777156"/>
                </a:lnTo>
                <a:lnTo>
                  <a:pt x="7648397" y="6874674"/>
                </a:lnTo>
                <a:lnTo>
                  <a:pt x="0" y="6874674"/>
                </a:lnTo>
                <a:lnTo>
                  <a:pt x="0" y="199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Right Arrow 87">
            <a:extLst>
              <a:ext uri="{FF2B5EF4-FFF2-40B4-BE49-F238E27FC236}">
                <a16:creationId xmlns:a16="http://schemas.microsoft.com/office/drawing/2014/main" id="{69C4363F-DCA0-4D80-BE93-F8BB20686016}"/>
              </a:ext>
            </a:extLst>
          </p:cNvPr>
          <p:cNvSpPr/>
          <p:nvPr/>
        </p:nvSpPr>
        <p:spPr>
          <a:xfrm>
            <a:off x="5652586" y="2777040"/>
            <a:ext cx="1817563" cy="1188066"/>
          </a:xfrm>
          <a:prstGeom prst="rightArrow">
            <a:avLst>
              <a:gd name="adj1" fmla="val 50000"/>
              <a:gd name="adj2" fmla="val 660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Right Arrow 88">
            <a:extLst>
              <a:ext uri="{FF2B5EF4-FFF2-40B4-BE49-F238E27FC236}">
                <a16:creationId xmlns:a16="http://schemas.microsoft.com/office/drawing/2014/main" id="{4E717058-8052-4EEE-9CCB-D16155EFC5F9}"/>
              </a:ext>
            </a:extLst>
          </p:cNvPr>
          <p:cNvSpPr/>
          <p:nvPr/>
        </p:nvSpPr>
        <p:spPr>
          <a:xfrm>
            <a:off x="5087887" y="1737020"/>
            <a:ext cx="1817563" cy="1188066"/>
          </a:xfrm>
          <a:prstGeom prst="rightArrow">
            <a:avLst>
              <a:gd name="adj1" fmla="val 50000"/>
              <a:gd name="adj2" fmla="val 6524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8" name="Group 89">
            <a:extLst>
              <a:ext uri="{FF2B5EF4-FFF2-40B4-BE49-F238E27FC236}">
                <a16:creationId xmlns:a16="http://schemas.microsoft.com/office/drawing/2014/main" id="{AA64035E-A26A-4721-A64A-C148EBB4CFAA}"/>
              </a:ext>
            </a:extLst>
          </p:cNvPr>
          <p:cNvGrpSpPr/>
          <p:nvPr/>
        </p:nvGrpSpPr>
        <p:grpSpPr>
          <a:xfrm>
            <a:off x="7753776" y="2096567"/>
            <a:ext cx="3647271" cy="716816"/>
            <a:chOff x="879563" y="3014285"/>
            <a:chExt cx="1558485" cy="17928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812FE1-BEBC-4E5A-A494-924F27CBB4C9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BC7234-DFE6-48A2-91B2-F1F92DD1FC59}"/>
                </a:ext>
              </a:extLst>
            </p:cNvPr>
            <p:cNvSpPr txBox="1"/>
            <p:nvPr/>
          </p:nvSpPr>
          <p:spPr>
            <a:xfrm>
              <a:off x="879563" y="3190579"/>
              <a:ext cx="1527408" cy="161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en-IN" dirty="0">
                  <a:solidFill>
                    <a:schemeClr val="accent1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Limited coverage in certain areas and locations.</a:t>
              </a:r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92">
            <a:extLst>
              <a:ext uri="{FF2B5EF4-FFF2-40B4-BE49-F238E27FC236}">
                <a16:creationId xmlns:a16="http://schemas.microsoft.com/office/drawing/2014/main" id="{5064C9C3-7751-445D-BF8D-F2BF69B4F78A}"/>
              </a:ext>
            </a:extLst>
          </p:cNvPr>
          <p:cNvGrpSpPr/>
          <p:nvPr/>
        </p:nvGrpSpPr>
        <p:grpSpPr>
          <a:xfrm>
            <a:off x="7736795" y="3106287"/>
            <a:ext cx="3647268" cy="371468"/>
            <a:chOff x="879564" y="3014285"/>
            <a:chExt cx="1558484" cy="9291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5AF338-C48E-4725-8CFD-6229127E8BD4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B1A449-337C-4392-81DA-62CBC772F186}"/>
                </a:ext>
              </a:extLst>
            </p:cNvPr>
            <p:cNvSpPr txBox="1"/>
            <p:nvPr/>
          </p:nvSpPr>
          <p:spPr>
            <a:xfrm>
              <a:off x="879564" y="3019627"/>
              <a:ext cx="1527408" cy="92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en-IN" b="0" i="0" u="none" strike="noStrike" baseline="0" dirty="0">
                  <a:solidFill>
                    <a:schemeClr val="tx2"/>
                  </a:solidFill>
                  <a:latin typeface="CIDFont+F3"/>
                </a:rPr>
                <a:t>Limited Customisation</a:t>
              </a:r>
              <a:endParaRPr lang="ko-KR" altLang="en-US" sz="1050" dirty="0">
                <a:solidFill>
                  <a:schemeClr val="tx2"/>
                </a:solidFill>
                <a:latin typeface="Raleway" pitchFamily="2" charset="0"/>
                <a:cs typeface="Arial" pitchFamily="34" charset="0"/>
              </a:endParaRPr>
            </a:p>
          </p:txBody>
        </p:sp>
      </p:grpSp>
      <p:grpSp>
        <p:nvGrpSpPr>
          <p:cNvPr id="14" name="Group 97">
            <a:extLst>
              <a:ext uri="{FF2B5EF4-FFF2-40B4-BE49-F238E27FC236}">
                <a16:creationId xmlns:a16="http://schemas.microsoft.com/office/drawing/2014/main" id="{64E411C4-4536-44D5-AD6A-1CC516AA1184}"/>
              </a:ext>
            </a:extLst>
          </p:cNvPr>
          <p:cNvGrpSpPr/>
          <p:nvPr/>
        </p:nvGrpSpPr>
        <p:grpSpPr>
          <a:xfrm>
            <a:off x="7753776" y="3846019"/>
            <a:ext cx="3900406" cy="593096"/>
            <a:chOff x="881620" y="3014285"/>
            <a:chExt cx="1556428" cy="14834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1FFF-327E-4DB2-8A16-F764648EBB62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EE8470-65C9-43B2-841D-7E2468F47516}"/>
                </a:ext>
              </a:extLst>
            </p:cNvPr>
            <p:cNvSpPr txBox="1"/>
            <p:nvPr/>
          </p:nvSpPr>
          <p:spPr>
            <a:xfrm>
              <a:off x="881620" y="3558398"/>
              <a:ext cx="1527408" cy="939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IN" sz="1800" b="0" i="0" u="none" strike="noStrike" baseline="0" dirty="0">
                  <a:solidFill>
                    <a:schemeClr val="tx2"/>
                  </a:solidFill>
                  <a:latin typeface="CIDFont+F3"/>
                </a:rPr>
                <a:t>Reliance on Technology</a:t>
              </a:r>
              <a:endParaRPr lang="en-IN" sz="1400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00">
            <a:extLst>
              <a:ext uri="{FF2B5EF4-FFF2-40B4-BE49-F238E27FC236}">
                <a16:creationId xmlns:a16="http://schemas.microsoft.com/office/drawing/2014/main" id="{03A0D7B6-4EAF-4B32-80F4-A4073865AC1B}"/>
              </a:ext>
            </a:extLst>
          </p:cNvPr>
          <p:cNvGrpSpPr/>
          <p:nvPr/>
        </p:nvGrpSpPr>
        <p:grpSpPr>
          <a:xfrm>
            <a:off x="7709957" y="5097305"/>
            <a:ext cx="3647271" cy="276999"/>
            <a:chOff x="879563" y="3014285"/>
            <a:chExt cx="1558485" cy="6928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5EC5E4-4AD5-47EC-A344-75AD368C9641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42E6B5-8241-4285-853D-D7C53D1538C1}"/>
                </a:ext>
              </a:extLst>
            </p:cNvPr>
            <p:cNvSpPr txBox="1"/>
            <p:nvPr/>
          </p:nvSpPr>
          <p:spPr>
            <a:xfrm>
              <a:off x="879563" y="3014285"/>
              <a:ext cx="1527408" cy="65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100" dirty="0">
                <a:solidFill>
                  <a:schemeClr val="tx2"/>
                </a:solidFill>
                <a:latin typeface="Raleway" pitchFamily="2" charset="0"/>
                <a:cs typeface="Arial" pitchFamily="34" charset="0"/>
              </a:endParaRPr>
            </a:p>
          </p:txBody>
        </p:sp>
      </p:grpSp>
      <p:grpSp>
        <p:nvGrpSpPr>
          <p:cNvPr id="20" name="Group 103">
            <a:extLst>
              <a:ext uri="{FF2B5EF4-FFF2-40B4-BE49-F238E27FC236}">
                <a16:creationId xmlns:a16="http://schemas.microsoft.com/office/drawing/2014/main" id="{94F901F9-FC12-4B94-99DB-7CECE8817285}"/>
              </a:ext>
            </a:extLst>
          </p:cNvPr>
          <p:cNvGrpSpPr/>
          <p:nvPr/>
        </p:nvGrpSpPr>
        <p:grpSpPr>
          <a:xfrm>
            <a:off x="478171" y="3989050"/>
            <a:ext cx="3888573" cy="381010"/>
            <a:chOff x="796233" y="3014285"/>
            <a:chExt cx="1641815" cy="9529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BCBD13-A2E9-4861-BFC9-CBFEB475FE44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257530-F0B9-4B4F-9302-C79A129E4028}"/>
                </a:ext>
              </a:extLst>
            </p:cNvPr>
            <p:cNvSpPr txBox="1"/>
            <p:nvPr/>
          </p:nvSpPr>
          <p:spPr>
            <a:xfrm>
              <a:off x="796233" y="3032426"/>
              <a:ext cx="1641815" cy="934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just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IN" sz="1800" b="0" i="0" u="none" strike="noStrike" baseline="0" dirty="0">
                  <a:solidFill>
                    <a:schemeClr val="bg1"/>
                  </a:solidFill>
                  <a:latin typeface="CIDFont+F3"/>
                </a:rPr>
                <a:t>Secure </a:t>
              </a:r>
              <a:r>
                <a:rPr lang="en-IN" dirty="0">
                  <a:solidFill>
                    <a:schemeClr val="bg1"/>
                  </a:solidFill>
                  <a:latin typeface="CIDFont+F3"/>
                </a:rPr>
                <a:t>P</a:t>
              </a:r>
              <a:r>
                <a:rPr lang="en-IN" sz="1800" b="0" i="0" u="none" strike="noStrike" baseline="0" dirty="0">
                  <a:solidFill>
                    <a:schemeClr val="bg1"/>
                  </a:solidFill>
                  <a:latin typeface="CIDFont+F3"/>
                </a:rPr>
                <a:t>ayment System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106">
            <a:extLst>
              <a:ext uri="{FF2B5EF4-FFF2-40B4-BE49-F238E27FC236}">
                <a16:creationId xmlns:a16="http://schemas.microsoft.com/office/drawing/2014/main" id="{4CEA7918-2EF0-44C1-A899-F9631C69596E}"/>
              </a:ext>
            </a:extLst>
          </p:cNvPr>
          <p:cNvGrpSpPr/>
          <p:nvPr/>
        </p:nvGrpSpPr>
        <p:grpSpPr>
          <a:xfrm>
            <a:off x="478171" y="4917938"/>
            <a:ext cx="3984771" cy="576306"/>
            <a:chOff x="795733" y="3014285"/>
            <a:chExt cx="1682431" cy="14414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15ABC7-AF09-447A-A425-5928FDBB13FF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701FC7-AECF-4DA1-BC40-409C35977049}"/>
                </a:ext>
              </a:extLst>
            </p:cNvPr>
            <p:cNvSpPr txBox="1"/>
            <p:nvPr/>
          </p:nvSpPr>
          <p:spPr>
            <a:xfrm>
              <a:off x="795733" y="3531961"/>
              <a:ext cx="1682431" cy="923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en-IN" sz="1800" b="0" i="0" u="none" strike="noStrike" baseline="0" dirty="0">
                  <a:solidFill>
                    <a:schemeClr val="bg1"/>
                  </a:solidFill>
                  <a:latin typeface="CIDFont+F3"/>
                </a:rPr>
                <a:t>Customer Service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111">
            <a:extLst>
              <a:ext uri="{FF2B5EF4-FFF2-40B4-BE49-F238E27FC236}">
                <a16:creationId xmlns:a16="http://schemas.microsoft.com/office/drawing/2014/main" id="{D7DE89EF-BEF5-4735-AF8D-45B39B761839}"/>
              </a:ext>
            </a:extLst>
          </p:cNvPr>
          <p:cNvGrpSpPr/>
          <p:nvPr/>
        </p:nvGrpSpPr>
        <p:grpSpPr>
          <a:xfrm>
            <a:off x="525676" y="1904401"/>
            <a:ext cx="3889757" cy="414683"/>
            <a:chOff x="815790" y="3014285"/>
            <a:chExt cx="1642315" cy="10371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CE99E7-1F4F-4F6A-BF74-45B2AE2872B0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4DC11F-F787-47E0-991E-585171E2B10B}"/>
                </a:ext>
              </a:extLst>
            </p:cNvPr>
            <p:cNvSpPr txBox="1"/>
            <p:nvPr/>
          </p:nvSpPr>
          <p:spPr>
            <a:xfrm>
              <a:off x="815790" y="3127715"/>
              <a:ext cx="1642315" cy="923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Font typeface="Wingdings" panose="05000000000000000000" pitchFamily="2" charset="2"/>
                <a:buChar char="v"/>
              </a:pPr>
              <a:r>
                <a:rPr lang="en-US" sz="1800" b="0" i="0" u="none" strike="noStrike" baseline="0" dirty="0">
                  <a:solidFill>
                    <a:schemeClr val="bg1"/>
                  </a:solidFill>
                  <a:latin typeface="CIDFont+F3"/>
                </a:rPr>
                <a:t>Comprehensive Travel </a:t>
              </a:r>
              <a:r>
                <a:rPr lang="en-US" dirty="0">
                  <a:solidFill>
                    <a:schemeClr val="bg1"/>
                  </a:solidFill>
                  <a:latin typeface="CIDFont+F3"/>
                </a:rPr>
                <a:t>R</a:t>
              </a:r>
              <a:r>
                <a:rPr lang="en-US" sz="1800" b="0" i="0" u="none" strike="noStrike" baseline="0" dirty="0">
                  <a:solidFill>
                    <a:schemeClr val="bg1"/>
                  </a:solidFill>
                  <a:latin typeface="CIDFont+F3"/>
                </a:rPr>
                <a:t>esources</a:t>
              </a:r>
              <a:endParaRPr lang="en-US" sz="1800" b="0" i="0" u="none" strike="noStrike" baseline="0" dirty="0">
                <a:solidFill>
                  <a:schemeClr val="bg1"/>
                </a:solidFill>
                <a:latin typeface="CIDFont+F5"/>
              </a:endParaRPr>
            </a:p>
          </p:txBody>
        </p:sp>
      </p:grpSp>
      <p:grpSp>
        <p:nvGrpSpPr>
          <p:cNvPr id="29" name="Group 114">
            <a:extLst>
              <a:ext uri="{FF2B5EF4-FFF2-40B4-BE49-F238E27FC236}">
                <a16:creationId xmlns:a16="http://schemas.microsoft.com/office/drawing/2014/main" id="{C1994470-FF47-496D-A326-FFD7D0716613}"/>
              </a:ext>
            </a:extLst>
          </p:cNvPr>
          <p:cNvGrpSpPr/>
          <p:nvPr/>
        </p:nvGrpSpPr>
        <p:grpSpPr>
          <a:xfrm>
            <a:off x="750324" y="2948539"/>
            <a:ext cx="3617604" cy="483973"/>
            <a:chOff x="910640" y="3014285"/>
            <a:chExt cx="1527408" cy="12104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7F51C1-3D6A-474E-96A1-4F825C097948}"/>
                </a:ext>
              </a:extLst>
            </p:cNvPr>
            <p:cNvSpPr txBox="1"/>
            <p:nvPr/>
          </p:nvSpPr>
          <p:spPr>
            <a:xfrm>
              <a:off x="910640" y="3014285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610C96-0484-429C-A1FB-EDC002BBBFCE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692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2330" y="842364"/>
            <a:ext cx="4708558" cy="724247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B0BE9-BC35-20DB-1873-67B80E53B32E}"/>
              </a:ext>
            </a:extLst>
          </p:cNvPr>
          <p:cNvSpPr txBox="1"/>
          <p:nvPr/>
        </p:nvSpPr>
        <p:spPr>
          <a:xfrm>
            <a:off x="503262" y="3007020"/>
            <a:ext cx="353191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IN" sz="1800" b="0" i="0" u="none" strike="noStrike" baseline="0" dirty="0">
                <a:solidFill>
                  <a:schemeClr val="bg1"/>
                </a:solidFill>
                <a:latin typeface="CIDFont+F3"/>
              </a:rPr>
              <a:t>User-friendly Interface</a:t>
            </a:r>
            <a:endParaRPr lang="en-I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15C09-EC55-BC45-57E3-774D8D5F1BC5}"/>
              </a:ext>
            </a:extLst>
          </p:cNvPr>
          <p:cNvSpPr txBox="1"/>
          <p:nvPr/>
        </p:nvSpPr>
        <p:spPr>
          <a:xfrm>
            <a:off x="7001114" y="755013"/>
            <a:ext cx="428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4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79836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A1C07B4A-31EC-4146-A61D-A4897ACE8CA3}"/>
              </a:ext>
            </a:extLst>
          </p:cNvPr>
          <p:cNvSpPr txBox="1">
            <a:spLocks/>
          </p:cNvSpPr>
          <p:nvPr/>
        </p:nvSpPr>
        <p:spPr>
          <a:xfrm>
            <a:off x="730461" y="927264"/>
            <a:ext cx="3812356" cy="19817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IN" sz="4400" b="1" dirty="0">
                <a:solidFill>
                  <a:schemeClr val="accent1"/>
                </a:solidFill>
                <a:latin typeface="Raleway" pitchFamily="2" charset="0"/>
                <a:cs typeface="Times New Roman" panose="02020603050405020304" pitchFamily="18" charset="0"/>
              </a:rPr>
              <a:t>Future </a:t>
            </a:r>
            <a:r>
              <a:rPr lang="en-IN" sz="4400" b="1" dirty="0">
                <a:solidFill>
                  <a:schemeClr val="tx1"/>
                </a:solidFill>
                <a:latin typeface="Raleway" pitchFamily="2" charset="0"/>
                <a:cs typeface="Times New Roman" panose="02020603050405020304" pitchFamily="18" charset="0"/>
              </a:rPr>
              <a:t>Aims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2C8332-17C7-4357-836B-5C0ABF989412}"/>
              </a:ext>
            </a:extLst>
          </p:cNvPr>
          <p:cNvSpPr/>
          <p:nvPr/>
        </p:nvSpPr>
        <p:spPr>
          <a:xfrm>
            <a:off x="671732" y="2980047"/>
            <a:ext cx="4786715" cy="2962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kern="100" dirty="0">
                <a:solidFill>
                  <a:srgbClr val="000000"/>
                </a:solidFill>
                <a:effectLst/>
                <a:latin typeface="Raleway" pitchFamily="2" charset="0"/>
                <a:ea typeface="Calibri" panose="020F0502020204030204" pitchFamily="34" charset="0"/>
                <a:cs typeface="Shruti" panose="020B0502040204020203" pitchFamily="34" charset="0"/>
              </a:rPr>
              <a:t>We're working on new features and tools to make booking and organising trips even simpler and more convenient, as well as expanding our travel resources to cover more locations and activities.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kern="100" dirty="0">
                <a:solidFill>
                  <a:schemeClr val="accent1">
                    <a:lumMod val="75000"/>
                  </a:schemeClr>
                </a:solidFill>
                <a:effectLst/>
                <a:latin typeface="Raleway" pitchFamily="2" charset="0"/>
                <a:ea typeface="Calibri" panose="020F0502020204030204" pitchFamily="34" charset="0"/>
                <a:cs typeface="Shruti" panose="020B0502040204020203" pitchFamily="34" charset="0"/>
              </a:rPr>
              <a:t>In Future, We would also provide access to different devices like Mobiles, Tablets, etc.</a:t>
            </a:r>
            <a:endParaRPr lang="en-IN" sz="1400" kern="100" dirty="0">
              <a:solidFill>
                <a:schemeClr val="accent1">
                  <a:lumMod val="75000"/>
                </a:schemeClr>
              </a:solidFill>
              <a:effectLst/>
              <a:latin typeface="Raleway" pitchFamily="2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kern="100" dirty="0">
                <a:solidFill>
                  <a:srgbClr val="000000"/>
                </a:solidFill>
                <a:effectLst/>
                <a:latin typeface="Raleway" pitchFamily="2" charset="0"/>
                <a:ea typeface="Calibri" panose="020F0502020204030204" pitchFamily="34" charset="0"/>
                <a:cs typeface="Shruti" panose="020B0502040204020203" pitchFamily="34" charset="0"/>
              </a:rPr>
              <a:t>Can also be adding new features like Social Media platform to share the experience, connecting databases to ensure the confirmed trips, etc.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9774421-586D-4CB9-0346-30DE4968F8D6}"/>
              </a:ext>
            </a:extLst>
          </p:cNvPr>
          <p:cNvGrpSpPr/>
          <p:nvPr/>
        </p:nvGrpSpPr>
        <p:grpSpPr>
          <a:xfrm>
            <a:off x="7197856" y="1415740"/>
            <a:ext cx="2357307" cy="4026520"/>
            <a:chOff x="445712" y="1449041"/>
            <a:chExt cx="2113017" cy="392417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2F33381-1416-CCFB-B42F-3EED8CAECE50}"/>
                </a:ext>
              </a:extLst>
            </p:cNvPr>
            <p:cNvSpPr/>
            <p:nvPr userDrawn="1"/>
          </p:nvSpPr>
          <p:spPr>
            <a:xfrm>
              <a:off x="445712" y="1449041"/>
              <a:ext cx="2113017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CB8AC4-FFCA-8E96-DA27-1B9F2AE4EC24}"/>
                </a:ext>
              </a:extLst>
            </p:cNvPr>
            <p:cNvSpPr/>
            <p:nvPr userDrawn="1"/>
          </p:nvSpPr>
          <p:spPr>
            <a:xfrm>
              <a:off x="1379921" y="1650573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46C99421-C568-57A1-B6E5-1C062705B5F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12303CD8-9B52-F6FA-2BAA-2B51B0F11AB1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2" name="Rounded Rectangle 10">
                <a:extLst>
                  <a:ext uri="{FF2B5EF4-FFF2-40B4-BE49-F238E27FC236}">
                    <a16:creationId xmlns:a16="http://schemas.microsoft.com/office/drawing/2014/main" id="{8B11D09B-4858-862A-0B97-5F0A86C18C8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087BE5C-0322-0EDF-E988-1FAF754A05EF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138"/>
          <a:stretch>
            <a:fillRect/>
          </a:stretch>
        </p:blipFill>
        <p:spPr>
          <a:xfrm>
            <a:off x="7332617" y="1770394"/>
            <a:ext cx="2063932" cy="3236912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15CFA9-2591-402B-18FF-54E6AC82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7" y="3181366"/>
            <a:ext cx="495267" cy="495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0F7FE1-C866-64B8-D5F2-2A7418A48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7" y="1622528"/>
            <a:ext cx="495267" cy="4952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ADD4FE4-631D-F9AC-E500-88E322617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7" y="2380069"/>
            <a:ext cx="495267" cy="4952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C7A4A8-1F18-1AD6-6BE4-EE2189E20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7" y="3982663"/>
            <a:ext cx="495267" cy="4952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E253DE-F1D0-9255-E5EC-6287C715E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77" y="4782856"/>
            <a:ext cx="495267" cy="4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4B9317B-6098-416D-8038-2837394BDDE5}"/>
              </a:ext>
            </a:extLst>
          </p:cNvPr>
          <p:cNvSpPr txBox="1">
            <a:spLocks/>
          </p:cNvSpPr>
          <p:nvPr/>
        </p:nvSpPr>
        <p:spPr>
          <a:xfrm rot="16200000">
            <a:off x="-2394232" y="3198600"/>
            <a:ext cx="6516464" cy="4608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+mj-lt"/>
                <a:cs typeface="Arial" pitchFamily="34" charset="0"/>
              </a:rPr>
              <a:t>GALLERY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95EC2-A436-44EC-987F-E0A1A9E34369}"/>
              </a:ext>
            </a:extLst>
          </p:cNvPr>
          <p:cNvSpPr txBox="1"/>
          <p:nvPr/>
        </p:nvSpPr>
        <p:spPr>
          <a:xfrm>
            <a:off x="5316762" y="1113141"/>
            <a:ext cx="1611578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Home 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E5B22-4302-4D36-AD03-D74C445FA991}"/>
              </a:ext>
            </a:extLst>
          </p:cNvPr>
          <p:cNvSpPr txBox="1"/>
          <p:nvPr/>
        </p:nvSpPr>
        <p:spPr>
          <a:xfrm>
            <a:off x="7793174" y="3429000"/>
            <a:ext cx="1611578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Travel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2776F9-B263-4CC5-97B3-226B848EC064}"/>
              </a:ext>
            </a:extLst>
          </p:cNvPr>
          <p:cNvSpPr txBox="1"/>
          <p:nvPr/>
        </p:nvSpPr>
        <p:spPr>
          <a:xfrm>
            <a:off x="10317511" y="5720847"/>
            <a:ext cx="1611578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Other Webpages</a:t>
            </a:r>
          </a:p>
        </p:txBody>
      </p:sp>
      <p:sp>
        <p:nvSpPr>
          <p:cNvPr id="37" name="Round Same Side Corner Rectangle 36">
            <a:extLst>
              <a:ext uri="{FF2B5EF4-FFF2-40B4-BE49-F238E27FC236}">
                <a16:creationId xmlns:a16="http://schemas.microsoft.com/office/drawing/2014/main" id="{54265D8A-26FA-4366-81E8-222C73A85B1A}"/>
              </a:ext>
            </a:extLst>
          </p:cNvPr>
          <p:cNvSpPr>
            <a:spLocks noChangeAspect="1"/>
          </p:cNvSpPr>
          <p:nvPr/>
        </p:nvSpPr>
        <p:spPr>
          <a:xfrm>
            <a:off x="8340379" y="2830163"/>
            <a:ext cx="481730" cy="38086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70D8BFB-3C44-A655-D6B5-56D31676FBA1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1" r="20281"/>
          <a:stretch/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F3FE59A-D4C3-ED4A-F044-1FF5BED28B1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6" b="3506"/>
          <a:stretch/>
        </p:blipFill>
        <p:spPr>
          <a:xfrm>
            <a:off x="7484479" y="0"/>
            <a:ext cx="4767906" cy="2196000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7344148-7323-02CF-255B-16FE176633F6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3" r="10343"/>
          <a:stretch>
            <a:fillRect/>
          </a:stretch>
        </p:blipFill>
        <p:spPr>
          <a:xfrm>
            <a:off x="7429500" y="4679950"/>
            <a:ext cx="2303463" cy="20812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5FD7C0B-2D75-B8A0-35EB-174DFCF7576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1" r="24041"/>
          <a:stretch/>
        </p:blipFill>
        <p:spPr>
          <a:xfrm>
            <a:off x="9868432" y="2331000"/>
            <a:ext cx="2304000" cy="2196000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E23FDE5-7049-422B-7539-78BF25878A5A}"/>
              </a:ext>
            </a:extLst>
          </p:cNvPr>
          <p:cNvSpPr/>
          <p:nvPr/>
        </p:nvSpPr>
        <p:spPr>
          <a:xfrm>
            <a:off x="10794473" y="5235562"/>
            <a:ext cx="491054" cy="39324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Block Arc 14">
            <a:extLst>
              <a:ext uri="{FF2B5EF4-FFF2-40B4-BE49-F238E27FC236}">
                <a16:creationId xmlns:a16="http://schemas.microsoft.com/office/drawing/2014/main" id="{255FE283-E35E-1B78-3D5C-B0852F1D0721}"/>
              </a:ext>
            </a:extLst>
          </p:cNvPr>
          <p:cNvSpPr/>
          <p:nvPr/>
        </p:nvSpPr>
        <p:spPr>
          <a:xfrm rot="16200000">
            <a:off x="5906288" y="550965"/>
            <a:ext cx="441120" cy="5212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52B353B-F851-37D5-52F0-3F5A3EBE66D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r="24407"/>
          <a:stretch>
            <a:fillRect/>
          </a:stretch>
        </p:blipFill>
        <p:spPr>
          <a:xfrm>
            <a:off x="1816255" y="0"/>
            <a:ext cx="2952000" cy="2196000"/>
          </a:xfrm>
        </p:spPr>
      </p:pic>
    </p:spTree>
    <p:extLst>
      <p:ext uri="{BB962C8B-B14F-4D97-AF65-F5344CB8AC3E}">
        <p14:creationId xmlns:p14="http://schemas.microsoft.com/office/powerpoint/2010/main" val="1601134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432895" y="2594801"/>
            <a:ext cx="40730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 summary, Odyssey provides a complete travel solution for all of your travel requirements.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008AB4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 want to make vacation planning simple, convenient, and pleasant with our user-friendly website, affordable prices, and tailored advice.</a:t>
            </a:r>
            <a:r>
              <a:rPr lang="en-IN" sz="18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Come along with us as we go into a world beyond what is imaginable.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8187655" y="711746"/>
            <a:ext cx="3318274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accent1"/>
                </a:solidFill>
                <a:latin typeface="Raleway" pitchFamily="2" charset="0"/>
                <a:cs typeface="Arial" pitchFamily="34" charset="0"/>
              </a:rPr>
              <a:t>Conclusion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638DC1-4379-AA26-791C-A0E5A737EFC4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2997"/>
          <a:stretch/>
        </p:blipFill>
        <p:spPr/>
      </p:pic>
    </p:spTree>
    <p:extLst>
      <p:ext uri="{BB962C8B-B14F-4D97-AF65-F5344CB8AC3E}">
        <p14:creationId xmlns:p14="http://schemas.microsoft.com/office/powerpoint/2010/main" val="86146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19984" y="1091280"/>
            <a:ext cx="9142892" cy="72424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Our</a:t>
            </a:r>
            <a:r>
              <a:rPr lang="en-US" b="1" dirty="0">
                <a:latin typeface="Raleway" pitchFamily="2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Raleway" pitchFamily="2" charset="0"/>
                <a:cs typeface="Times New Roman" panose="02020603050405020304" pitchFamily="18" charset="0"/>
              </a:rPr>
              <a:t>Team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1F2BD0-C541-489C-A3C1-32FF535387AB}"/>
              </a:ext>
            </a:extLst>
          </p:cNvPr>
          <p:cNvGrpSpPr/>
          <p:nvPr/>
        </p:nvGrpSpPr>
        <p:grpSpPr>
          <a:xfrm>
            <a:off x="3847019" y="4485196"/>
            <a:ext cx="1656959" cy="1147299"/>
            <a:chOff x="3883231" y="4425145"/>
            <a:chExt cx="1656959" cy="1147299"/>
          </a:xfrm>
        </p:grpSpPr>
        <p:sp>
          <p:nvSpPr>
            <p:cNvPr id="7" name="Text Placeholder 18">
              <a:extLst>
                <a:ext uri="{FF2B5EF4-FFF2-40B4-BE49-F238E27FC236}">
                  <a16:creationId xmlns:a16="http://schemas.microsoft.com/office/drawing/2014/main" id="{F4193E32-1008-41D3-BABE-0AE930219E87}"/>
                </a:ext>
              </a:extLst>
            </p:cNvPr>
            <p:cNvSpPr txBox="1">
              <a:spLocks/>
            </p:cNvSpPr>
            <p:nvPr/>
          </p:nvSpPr>
          <p:spPr>
            <a:xfrm>
              <a:off x="3884190" y="4425145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2101201193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64DC0-AEA3-4A6C-97FB-322971F041B6}"/>
                </a:ext>
              </a:extLst>
            </p:cNvPr>
            <p:cNvSpPr txBox="1"/>
            <p:nvPr/>
          </p:nvSpPr>
          <p:spPr>
            <a:xfrm>
              <a:off x="3883231" y="4741447"/>
              <a:ext cx="165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000000"/>
                  </a:solidFill>
                  <a:effectLst/>
                  <a:latin typeface="Raleway" pitchFamily="2" charset="0"/>
                  <a:ea typeface="Times New Roman" panose="02020603050405020304" pitchFamily="18" charset="0"/>
                </a:rPr>
                <a:t>Website Development with JavaScript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Arial" pitchFamily="34" charset="0"/>
              </a:endParaRPr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BBB0604-5F0C-40E1-A724-915D135741AA}"/>
              </a:ext>
            </a:extLst>
          </p:cNvPr>
          <p:cNvSpPr txBox="1">
            <a:spLocks/>
          </p:cNvSpPr>
          <p:nvPr/>
        </p:nvSpPr>
        <p:spPr>
          <a:xfrm>
            <a:off x="3847978" y="4037783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cs typeface="Arial" pitchFamily="34" charset="0"/>
              </a:rPr>
              <a:t>Vraj Patel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1FB886-AB65-4D7F-9B47-289F2EBE31D8}"/>
              </a:ext>
            </a:extLst>
          </p:cNvPr>
          <p:cNvGrpSpPr/>
          <p:nvPr/>
        </p:nvGrpSpPr>
        <p:grpSpPr>
          <a:xfrm>
            <a:off x="6600226" y="4485196"/>
            <a:ext cx="1656959" cy="1147299"/>
            <a:chOff x="6636438" y="4425145"/>
            <a:chExt cx="1656959" cy="1147299"/>
          </a:xfrm>
        </p:grpSpPr>
        <p:sp>
          <p:nvSpPr>
            <p:cNvPr id="11" name="Text Placeholder 18">
              <a:extLst>
                <a:ext uri="{FF2B5EF4-FFF2-40B4-BE49-F238E27FC236}">
                  <a16:creationId xmlns:a16="http://schemas.microsoft.com/office/drawing/2014/main" id="{49F21418-589D-42D0-8243-FCD7450BDE06}"/>
                </a:ext>
              </a:extLst>
            </p:cNvPr>
            <p:cNvSpPr txBox="1">
              <a:spLocks/>
            </p:cNvSpPr>
            <p:nvPr/>
          </p:nvSpPr>
          <p:spPr>
            <a:xfrm>
              <a:off x="6637397" y="4425145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2101201055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D1D6F3-58EE-464D-8B4A-81A9645D8485}"/>
                </a:ext>
              </a:extLst>
            </p:cNvPr>
            <p:cNvSpPr txBox="1"/>
            <p:nvPr/>
          </p:nvSpPr>
          <p:spPr>
            <a:xfrm>
              <a:off x="6636438" y="4741447"/>
              <a:ext cx="165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000000"/>
                  </a:solidFill>
                  <a:effectLst/>
                  <a:latin typeface="Raleway" pitchFamily="2" charset="0"/>
                  <a:ea typeface="Times New Roman" panose="02020603050405020304" pitchFamily="18" charset="0"/>
                </a:rPr>
                <a:t>Development of Website with Designing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Arial" pitchFamily="34" charset="0"/>
              </a:endParaRPr>
            </a:p>
          </p:txBody>
        </p:sp>
      </p:grp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B360D84-354C-4DA5-A44A-BE7DFC98F187}"/>
              </a:ext>
            </a:extLst>
          </p:cNvPr>
          <p:cNvSpPr txBox="1">
            <a:spLocks/>
          </p:cNvSpPr>
          <p:nvPr/>
        </p:nvSpPr>
        <p:spPr>
          <a:xfrm>
            <a:off x="6601185" y="4037784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cs typeface="Arial" pitchFamily="34" charset="0"/>
              </a:rPr>
              <a:t>Harsh Mistry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1E94DB-8CB4-4132-945F-8FC061068529}"/>
              </a:ext>
            </a:extLst>
          </p:cNvPr>
          <p:cNvGrpSpPr/>
          <p:nvPr/>
        </p:nvGrpSpPr>
        <p:grpSpPr>
          <a:xfrm>
            <a:off x="9185945" y="4485196"/>
            <a:ext cx="1979802" cy="1147300"/>
            <a:chOff x="9390603" y="4425145"/>
            <a:chExt cx="1656000" cy="1147300"/>
          </a:xfrm>
        </p:grpSpPr>
        <p:sp>
          <p:nvSpPr>
            <p:cNvPr id="15" name="Text Placeholder 18">
              <a:extLst>
                <a:ext uri="{FF2B5EF4-FFF2-40B4-BE49-F238E27FC236}">
                  <a16:creationId xmlns:a16="http://schemas.microsoft.com/office/drawing/2014/main" id="{37D40909-0BA4-402E-90DB-055B444D32FA}"/>
                </a:ext>
              </a:extLst>
            </p:cNvPr>
            <p:cNvSpPr txBox="1">
              <a:spLocks/>
            </p:cNvSpPr>
            <p:nvPr/>
          </p:nvSpPr>
          <p:spPr>
            <a:xfrm>
              <a:off x="9390603" y="4425145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altLang="ko-KR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2101201004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56E3A1-0511-4513-BD73-FB050A84A741}"/>
                </a:ext>
              </a:extLst>
            </p:cNvPr>
            <p:cNvSpPr txBox="1"/>
            <p:nvPr/>
          </p:nvSpPr>
          <p:spPr>
            <a:xfrm>
              <a:off x="9390603" y="4741448"/>
              <a:ext cx="165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rgbClr val="000000"/>
                  </a:solidFill>
                  <a:effectLst/>
                  <a:latin typeface="Raleway" pitchFamily="2" charset="0"/>
                  <a:ea typeface="Times New Roman" panose="02020603050405020304" pitchFamily="18" charset="0"/>
                </a:rPr>
                <a:t>Designing of Website and Web Development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Arial" pitchFamily="34" charset="0"/>
              </a:endParaRPr>
            </a:p>
          </p:txBody>
        </p:sp>
      </p:grp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FEBDC6D2-8359-406C-BFDE-BFB436ED6147}"/>
              </a:ext>
            </a:extLst>
          </p:cNvPr>
          <p:cNvSpPr txBox="1">
            <a:spLocks/>
          </p:cNvSpPr>
          <p:nvPr/>
        </p:nvSpPr>
        <p:spPr>
          <a:xfrm>
            <a:off x="9374067" y="4037783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cs typeface="Arial" pitchFamily="34" charset="0"/>
              </a:rPr>
              <a:t>Aayush Modi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D64C5-C2CE-88A1-7222-EBB6001F8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63" y="5654197"/>
            <a:ext cx="406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F03D4C-2973-B496-9302-280FED9374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1" t="16677" r="10069"/>
          <a:stretch/>
        </p:blipFill>
        <p:spPr>
          <a:xfrm>
            <a:off x="7232073" y="5640187"/>
            <a:ext cx="407837" cy="4261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EAAE8C-6185-0BDD-4BD3-5266B19A16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16912" r="10791"/>
          <a:stretch/>
        </p:blipFill>
        <p:spPr>
          <a:xfrm>
            <a:off x="9971927" y="5654197"/>
            <a:ext cx="407837" cy="4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19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39193" y="4979547"/>
            <a:ext cx="8095376" cy="576063"/>
          </a:xfrm>
        </p:spPr>
        <p:txBody>
          <a:bodyPr/>
          <a:lstStyle/>
          <a:p>
            <a:r>
              <a:rPr lang="hi-IN" b="0" i="0" dirty="0">
                <a:solidFill>
                  <a:srgbClr val="FFFFFF"/>
                </a:solidFill>
                <a:effectLst/>
                <a:latin typeface="Montserrat" panose="020B0604020202020204" pitchFamily="2" charset="0"/>
              </a:rPr>
              <a:t>।।यात्रा इति सर्वोत्तमः मार्गः अस्ति अतः अस्माभिः सह आगच्छन्तु वयं मिलित्वा शिक्षेम।।</a:t>
            </a:r>
            <a:endParaRPr lang="en-US" altLang="ko-KR" dirty="0"/>
          </a:p>
        </p:txBody>
      </p:sp>
      <p:cxnSp>
        <p:nvCxnSpPr>
          <p:cNvPr id="5" name="Straight Arrow Connector 4">
            <a:hlinkClick r:id="rId2" action="ppaction://hlinkfile"/>
            <a:extLst>
              <a:ext uri="{FF2B5EF4-FFF2-40B4-BE49-F238E27FC236}">
                <a16:creationId xmlns:a16="http://schemas.microsoft.com/office/drawing/2014/main" id="{3AFB55A5-897A-118B-5DF9-42BC8FAA293C}"/>
              </a:ext>
            </a:extLst>
          </p:cNvPr>
          <p:cNvCxnSpPr/>
          <p:nvPr/>
        </p:nvCxnSpPr>
        <p:spPr>
          <a:xfrm>
            <a:off x="5373189" y="6183086"/>
            <a:ext cx="10537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8B7A487-F28E-4DCE-8547-3B2B07894C30}"/>
              </a:ext>
            </a:extLst>
          </p:cNvPr>
          <p:cNvSpPr txBox="1"/>
          <p:nvPr/>
        </p:nvSpPr>
        <p:spPr>
          <a:xfrm flipH="1">
            <a:off x="1050290" y="577906"/>
            <a:ext cx="4626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8AB4"/>
                </a:solidFill>
                <a:latin typeface="Raleway" pitchFamily="2" charset="0"/>
                <a:cs typeface="Arial" pitchFamily="34" charset="0"/>
              </a:rPr>
              <a:t>Index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45CC77E-89AC-2AA5-1B9E-4CE112DBE2B5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2" r="32902"/>
          <a:stretch/>
        </p:blipFill>
        <p:spPr>
          <a:xfrm>
            <a:off x="7005677" y="0"/>
            <a:ext cx="521149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32439-D70E-C583-A5EE-729861CD7203}"/>
              </a:ext>
            </a:extLst>
          </p:cNvPr>
          <p:cNvSpPr txBox="1"/>
          <p:nvPr/>
        </p:nvSpPr>
        <p:spPr>
          <a:xfrm flipH="1">
            <a:off x="1050290" y="1564950"/>
            <a:ext cx="5017457" cy="4831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b="0" i="0" dirty="0">
                <a:solidFill>
                  <a:schemeClr val="accent1"/>
                </a:solidFill>
                <a:effectLst/>
                <a:latin typeface="Söhne"/>
              </a:rPr>
              <a:t>Introduction </a:t>
            </a: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latin typeface="Söhne"/>
              </a:rPr>
              <a:t>Our Vision</a:t>
            </a: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b="0" i="0" dirty="0">
                <a:solidFill>
                  <a:schemeClr val="accent1"/>
                </a:solidFill>
                <a:effectLst/>
                <a:latin typeface="Söhne"/>
              </a:rPr>
              <a:t>System Required </a:t>
            </a: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latin typeface="Söhne"/>
              </a:rPr>
              <a:t>Software Requirements</a:t>
            </a:r>
            <a:endParaRPr lang="en-US" sz="2600" b="0" i="0" dirty="0">
              <a:effectLst/>
              <a:latin typeface="Söhne"/>
            </a:endParaRP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b="0" i="0" dirty="0">
                <a:solidFill>
                  <a:schemeClr val="accent1"/>
                </a:solidFill>
                <a:effectLst/>
                <a:latin typeface="Söhne"/>
              </a:rPr>
              <a:t>Advantages &amp; Disadvantages </a:t>
            </a: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b="0" i="0" dirty="0">
                <a:effectLst/>
                <a:latin typeface="Söhne"/>
              </a:rPr>
              <a:t>Future Aims / Goals</a:t>
            </a: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5B9BD5"/>
                </a:solidFill>
                <a:latin typeface="Söhne"/>
              </a:rPr>
              <a:t>Gallery</a:t>
            </a:r>
            <a:endParaRPr lang="en-US" sz="2600" b="0" i="0" dirty="0">
              <a:solidFill>
                <a:srgbClr val="5B9BD5"/>
              </a:solidFill>
              <a:effectLst/>
              <a:latin typeface="Söhne"/>
            </a:endParaRP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b="0" i="0" dirty="0">
                <a:effectLst/>
                <a:latin typeface="Söhne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9648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8539" y="3035129"/>
            <a:ext cx="36408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Times New Roman" panose="02020603050405020304" pitchFamily="18" charset="0"/>
              </a:rPr>
              <a:t>Experience the local culture and connect with people from around the world. Our website offers unique travel experiences that allow you to immerse yourself in the local community.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300" dirty="0">
                <a:solidFill>
                  <a:srgbClr val="008AB4"/>
                </a:solidFill>
                <a:latin typeface="Raleway" pitchFamily="2" charset="0"/>
                <a:cs typeface="Times New Roman" panose="02020603050405020304" pitchFamily="18" charset="0"/>
              </a:rPr>
              <a:t>Meet new friends and create unforgettable memories. Get out of your comfort zone and unleash your inner explorer.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Times New Roman" panose="02020603050405020304" pitchFamily="18" charset="0"/>
              </a:rPr>
              <a:t>Our website offers a range of adventure activities, from hiking and biking to scuba diving and surfing. Try something new and challenge yourself!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ko-KR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0A5B4C-D686-4E80-A5BA-08C11CB04975}"/>
              </a:ext>
            </a:extLst>
          </p:cNvPr>
          <p:cNvSpPr/>
          <p:nvPr/>
        </p:nvSpPr>
        <p:spPr>
          <a:xfrm>
            <a:off x="850010" y="1344102"/>
            <a:ext cx="2957880" cy="659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rgbClr val="008AB4"/>
                </a:solidFill>
                <a:latin typeface="Raleway" pitchFamily="2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A90EDE7-1D21-AC25-252C-B2541F065F6C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14563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7E15CF1-A82A-EA2C-0C67-86CC8CB879F7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r="6454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C684C10-4754-A5E6-87E8-15403B83CB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0" r="298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462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08C24E0-2F81-D50E-A320-F755F5CAC20E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6" b="12356"/>
          <a:stretch/>
        </p:blipFill>
        <p:spPr>
          <a:xfrm>
            <a:off x="-83127" y="0"/>
            <a:ext cx="12275127" cy="6858000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7837" y="722683"/>
            <a:ext cx="11573197" cy="724247"/>
          </a:xfrm>
        </p:spPr>
        <p:txBody>
          <a:bodyPr/>
          <a:lstStyle/>
          <a:p>
            <a:r>
              <a:rPr lang="en-US" b="1" dirty="0">
                <a:solidFill>
                  <a:srgbClr val="008AB4"/>
                </a:solidFill>
                <a:latin typeface="Raleway" pitchFamily="2" charset="0"/>
                <a:cs typeface="Times New Roman" panose="02020603050405020304" pitchFamily="18" charset="0"/>
              </a:rPr>
              <a:t>Our</a:t>
            </a:r>
            <a:r>
              <a:rPr lang="en-US" b="1" dirty="0">
                <a:latin typeface="Raleway" pitchFamily="2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Raleway" pitchFamily="2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D338F9-DC37-49D6-BC15-7E1AA7FFF549}"/>
              </a:ext>
            </a:extLst>
          </p:cNvPr>
          <p:cNvSpPr/>
          <p:nvPr/>
        </p:nvSpPr>
        <p:spPr>
          <a:xfrm>
            <a:off x="3797287" y="2604780"/>
            <a:ext cx="4343400" cy="22482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DEC84-6596-81FF-52F3-AA74566DED6D}"/>
              </a:ext>
            </a:extLst>
          </p:cNvPr>
          <p:cNvSpPr txBox="1"/>
          <p:nvPr/>
        </p:nvSpPr>
        <p:spPr>
          <a:xfrm>
            <a:off x="3896906" y="2713242"/>
            <a:ext cx="41441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CIDFont+F5"/>
              </a:rPr>
              <a:t>Our goal is to give our consumers a smooth travel experience from planning to booking and beyond.</a:t>
            </a:r>
          </a:p>
          <a:p>
            <a:pPr algn="just"/>
            <a:endParaRPr lang="en-US" sz="1800" b="0" i="0" u="none" strike="noStrike" baseline="0" dirty="0">
              <a:solidFill>
                <a:schemeClr val="bg1"/>
              </a:solidFill>
              <a:latin typeface="CIDFont+F5"/>
            </a:endParaRP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CIDFont+F5"/>
              </a:rPr>
              <a:t>Everybody should be able to travel, and we aim to assist our clients in making lifelong memories.</a:t>
            </a:r>
            <a:endParaRPr lang="en-US" altLang="ko-KR" b="1" dirty="0">
              <a:solidFill>
                <a:schemeClr val="bg1"/>
              </a:solidFill>
              <a:latin typeface="Raleway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9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55C5D1D-5C17-B77A-FA20-2D525F38384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b="7700"/>
          <a:stretch>
            <a:fillRect/>
          </a:stretch>
        </p:blipFill>
        <p:spPr/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6FF2DA6-6916-4F5B-B8B5-86315A15035A}"/>
              </a:ext>
            </a:extLst>
          </p:cNvPr>
          <p:cNvSpPr/>
          <p:nvPr/>
        </p:nvSpPr>
        <p:spPr>
          <a:xfrm>
            <a:off x="4429387" y="0"/>
            <a:ext cx="7762613" cy="6501468"/>
          </a:xfrm>
          <a:custGeom>
            <a:avLst/>
            <a:gdLst>
              <a:gd name="connsiteX0" fmla="*/ 941173 w 8026415"/>
              <a:gd name="connsiteY0" fmla="*/ 5654392 h 6663713"/>
              <a:gd name="connsiteX1" fmla="*/ 900483 w 8026415"/>
              <a:gd name="connsiteY1" fmla="*/ 5688697 h 6663713"/>
              <a:gd name="connsiteX2" fmla="*/ 885658 w 8026415"/>
              <a:gd name="connsiteY2" fmla="*/ 5700223 h 6663713"/>
              <a:gd name="connsiteX3" fmla="*/ 885892 w 8026415"/>
              <a:gd name="connsiteY3" fmla="*/ 5696206 h 6663713"/>
              <a:gd name="connsiteX4" fmla="*/ 887974 w 8026415"/>
              <a:gd name="connsiteY4" fmla="*/ 5694180 h 6663713"/>
              <a:gd name="connsiteX5" fmla="*/ 892532 w 8026415"/>
              <a:gd name="connsiteY5" fmla="*/ 5687809 h 6663713"/>
              <a:gd name="connsiteX6" fmla="*/ 886195 w 8026415"/>
              <a:gd name="connsiteY6" fmla="*/ 5690989 h 6663713"/>
              <a:gd name="connsiteX7" fmla="*/ 886251 w 8026415"/>
              <a:gd name="connsiteY7" fmla="*/ 5690021 h 6663713"/>
              <a:gd name="connsiteX8" fmla="*/ 896248 w 8026415"/>
              <a:gd name="connsiteY8" fmla="*/ 5682249 h 6663713"/>
              <a:gd name="connsiteX9" fmla="*/ 941173 w 8026415"/>
              <a:gd name="connsiteY9" fmla="*/ 5654392 h 6663713"/>
              <a:gd name="connsiteX10" fmla="*/ 6314373 w 8026415"/>
              <a:gd name="connsiteY10" fmla="*/ 5423453 h 6663713"/>
              <a:gd name="connsiteX11" fmla="*/ 6293047 w 8026415"/>
              <a:gd name="connsiteY11" fmla="*/ 5427510 h 6663713"/>
              <a:gd name="connsiteX12" fmla="*/ 6279496 w 8026415"/>
              <a:gd name="connsiteY12" fmla="*/ 5429742 h 6663713"/>
              <a:gd name="connsiteX13" fmla="*/ 6302242 w 8026415"/>
              <a:gd name="connsiteY13" fmla="*/ 5439154 h 6663713"/>
              <a:gd name="connsiteX14" fmla="*/ 6333112 w 8026415"/>
              <a:gd name="connsiteY14" fmla="*/ 5442155 h 6663713"/>
              <a:gd name="connsiteX15" fmla="*/ 6348767 w 8026415"/>
              <a:gd name="connsiteY15" fmla="*/ 5438099 h 6663713"/>
              <a:gd name="connsiteX16" fmla="*/ 6333766 w 8026415"/>
              <a:gd name="connsiteY16" fmla="*/ 5425964 h 6663713"/>
              <a:gd name="connsiteX17" fmla="*/ 6314373 w 8026415"/>
              <a:gd name="connsiteY17" fmla="*/ 5423453 h 6663713"/>
              <a:gd name="connsiteX18" fmla="*/ 6420877 w 8026415"/>
              <a:gd name="connsiteY18" fmla="*/ 5398654 h 6663713"/>
              <a:gd name="connsiteX19" fmla="*/ 6419214 w 8026415"/>
              <a:gd name="connsiteY19" fmla="*/ 5401233 h 6663713"/>
              <a:gd name="connsiteX20" fmla="*/ 6422938 w 8026415"/>
              <a:gd name="connsiteY20" fmla="*/ 5401488 h 6663713"/>
              <a:gd name="connsiteX21" fmla="*/ 6793539 w 8026415"/>
              <a:gd name="connsiteY21" fmla="*/ 5298429 h 6663713"/>
              <a:gd name="connsiteX22" fmla="*/ 6775499 w 8026415"/>
              <a:gd name="connsiteY22" fmla="*/ 5307963 h 6663713"/>
              <a:gd name="connsiteX23" fmla="*/ 6721892 w 8026415"/>
              <a:gd name="connsiteY23" fmla="*/ 5312085 h 6663713"/>
              <a:gd name="connsiteX24" fmla="*/ 6573446 w 8026415"/>
              <a:gd name="connsiteY24" fmla="*/ 5336818 h 6663713"/>
              <a:gd name="connsiteX25" fmla="*/ 6544581 w 8026415"/>
              <a:gd name="connsiteY25" fmla="*/ 5398654 h 6663713"/>
              <a:gd name="connsiteX26" fmla="*/ 6531154 w 8026415"/>
              <a:gd name="connsiteY26" fmla="*/ 5418962 h 6663713"/>
              <a:gd name="connsiteX27" fmla="*/ 6548818 w 8026415"/>
              <a:gd name="connsiteY27" fmla="*/ 5419577 h 6663713"/>
              <a:gd name="connsiteX28" fmla="*/ 6585772 w 8026415"/>
              <a:gd name="connsiteY28" fmla="*/ 5425010 h 6663713"/>
              <a:gd name="connsiteX29" fmla="*/ 6598785 w 8026415"/>
              <a:gd name="connsiteY29" fmla="*/ 5424229 h 6663713"/>
              <a:gd name="connsiteX30" fmla="*/ 6613378 w 8026415"/>
              <a:gd name="connsiteY30" fmla="*/ 5408138 h 6663713"/>
              <a:gd name="connsiteX31" fmla="*/ 6614681 w 8026415"/>
              <a:gd name="connsiteY31" fmla="*/ 5402776 h 6663713"/>
              <a:gd name="connsiteX32" fmla="*/ 6626536 w 8026415"/>
              <a:gd name="connsiteY32" fmla="*/ 5398138 h 6663713"/>
              <a:gd name="connsiteX33" fmla="*/ 6628400 w 8026415"/>
              <a:gd name="connsiteY33" fmla="*/ 5399125 h 6663713"/>
              <a:gd name="connsiteX34" fmla="*/ 6632274 w 8026415"/>
              <a:gd name="connsiteY34" fmla="*/ 5397050 h 6663713"/>
              <a:gd name="connsiteX35" fmla="*/ 6668493 w 8026415"/>
              <a:gd name="connsiteY35" fmla="*/ 5397016 h 6663713"/>
              <a:gd name="connsiteX36" fmla="*/ 6688870 w 8026415"/>
              <a:gd name="connsiteY36" fmla="*/ 5403280 h 6663713"/>
              <a:gd name="connsiteX37" fmla="*/ 6693028 w 8026415"/>
              <a:gd name="connsiteY37" fmla="*/ 5398654 h 6663713"/>
              <a:gd name="connsiteX38" fmla="*/ 6742510 w 8026415"/>
              <a:gd name="connsiteY38" fmla="*/ 5390410 h 6663713"/>
              <a:gd name="connsiteX39" fmla="*/ 6816732 w 8026415"/>
              <a:gd name="connsiteY39" fmla="*/ 5328573 h 6663713"/>
              <a:gd name="connsiteX40" fmla="*/ 6793539 w 8026415"/>
              <a:gd name="connsiteY40" fmla="*/ 5298429 h 6663713"/>
              <a:gd name="connsiteX41" fmla="*/ 8026414 w 8026415"/>
              <a:gd name="connsiteY41" fmla="*/ 4939298 h 6663713"/>
              <a:gd name="connsiteX42" fmla="*/ 8026414 w 8026415"/>
              <a:gd name="connsiteY42" fmla="*/ 5146935 h 6663713"/>
              <a:gd name="connsiteX43" fmla="*/ 7975442 w 8026415"/>
              <a:gd name="connsiteY43" fmla="*/ 5167799 h 6663713"/>
              <a:gd name="connsiteX44" fmla="*/ 7777516 w 8026415"/>
              <a:gd name="connsiteY44" fmla="*/ 5233759 h 6663713"/>
              <a:gd name="connsiteX45" fmla="*/ 7633190 w 8026415"/>
              <a:gd name="connsiteY45" fmla="*/ 5250247 h 6663713"/>
              <a:gd name="connsiteX46" fmla="*/ 7682675 w 8026415"/>
              <a:gd name="connsiteY46" fmla="*/ 5192534 h 6663713"/>
              <a:gd name="connsiteX47" fmla="*/ 7942455 w 8026415"/>
              <a:gd name="connsiteY47" fmla="*/ 5052374 h 6663713"/>
              <a:gd name="connsiteX48" fmla="*/ 7996059 w 8026415"/>
              <a:gd name="connsiteY48" fmla="*/ 5002906 h 6663713"/>
              <a:gd name="connsiteX49" fmla="*/ 8003406 w 8026415"/>
              <a:gd name="connsiteY49" fmla="*/ 4956078 h 6663713"/>
              <a:gd name="connsiteX50" fmla="*/ 1335630 w 8026415"/>
              <a:gd name="connsiteY50" fmla="*/ 3756737 h 6663713"/>
              <a:gd name="connsiteX51" fmla="*/ 1324955 w 8026415"/>
              <a:gd name="connsiteY51" fmla="*/ 3767821 h 6663713"/>
              <a:gd name="connsiteX52" fmla="*/ 1291184 w 8026415"/>
              <a:gd name="connsiteY52" fmla="*/ 3784826 h 6663713"/>
              <a:gd name="connsiteX53" fmla="*/ 1281176 w 8026415"/>
              <a:gd name="connsiteY53" fmla="*/ 3790114 h 6663713"/>
              <a:gd name="connsiteX54" fmla="*/ 1250484 w 8026415"/>
              <a:gd name="connsiteY54" fmla="*/ 3811773 h 6663713"/>
              <a:gd name="connsiteX55" fmla="*/ 1205504 w 8026415"/>
              <a:gd name="connsiteY55" fmla="*/ 3845071 h 6663713"/>
              <a:gd name="connsiteX56" fmla="*/ 1218814 w 8026415"/>
              <a:gd name="connsiteY56" fmla="*/ 3826047 h 6663713"/>
              <a:gd name="connsiteX57" fmla="*/ 1288102 w 8026415"/>
              <a:gd name="connsiteY57" fmla="*/ 3780172 h 6663713"/>
              <a:gd name="connsiteX58" fmla="*/ 1335630 w 8026415"/>
              <a:gd name="connsiteY58" fmla="*/ 3756737 h 6663713"/>
              <a:gd name="connsiteX59" fmla="*/ 1447902 w 8026415"/>
              <a:gd name="connsiteY59" fmla="*/ 3305999 h 6663713"/>
              <a:gd name="connsiteX60" fmla="*/ 1433018 w 8026415"/>
              <a:gd name="connsiteY60" fmla="*/ 3316913 h 6663713"/>
              <a:gd name="connsiteX61" fmla="*/ 1428857 w 8026415"/>
              <a:gd name="connsiteY61" fmla="*/ 3319691 h 6663713"/>
              <a:gd name="connsiteX62" fmla="*/ 1430800 w 8026415"/>
              <a:gd name="connsiteY62" fmla="*/ 3317673 h 6663713"/>
              <a:gd name="connsiteX63" fmla="*/ 1339393 w 8026415"/>
              <a:gd name="connsiteY63" fmla="*/ 2806931 h 6663713"/>
              <a:gd name="connsiteX64" fmla="*/ 1336223 w 8026415"/>
              <a:gd name="connsiteY64" fmla="*/ 2809445 h 6663713"/>
              <a:gd name="connsiteX65" fmla="*/ 1332705 w 8026415"/>
              <a:gd name="connsiteY65" fmla="*/ 2811909 h 6663713"/>
              <a:gd name="connsiteX66" fmla="*/ 1332566 w 8026415"/>
              <a:gd name="connsiteY66" fmla="*/ 2811134 h 6663713"/>
              <a:gd name="connsiteX67" fmla="*/ 1333628 w 8026415"/>
              <a:gd name="connsiteY67" fmla="*/ 2810446 h 6663713"/>
              <a:gd name="connsiteX68" fmla="*/ 1576339 w 8026415"/>
              <a:gd name="connsiteY68" fmla="*/ 2639907 h 6663713"/>
              <a:gd name="connsiteX69" fmla="*/ 1575394 w 8026415"/>
              <a:gd name="connsiteY69" fmla="*/ 2641051 h 6663713"/>
              <a:gd name="connsiteX70" fmla="*/ 1575093 w 8026415"/>
              <a:gd name="connsiteY70" fmla="*/ 2641582 h 6663713"/>
              <a:gd name="connsiteX71" fmla="*/ 1572214 w 8026415"/>
              <a:gd name="connsiteY71" fmla="*/ 2643050 h 6663713"/>
              <a:gd name="connsiteX72" fmla="*/ 1575034 w 8026415"/>
              <a:gd name="connsiteY72" fmla="*/ 2640478 h 6663713"/>
              <a:gd name="connsiteX73" fmla="*/ 1576339 w 8026415"/>
              <a:gd name="connsiteY73" fmla="*/ 2639907 h 6663713"/>
              <a:gd name="connsiteX74" fmla="*/ 1675711 w 8026415"/>
              <a:gd name="connsiteY74" fmla="*/ 2594244 h 6663713"/>
              <a:gd name="connsiteX75" fmla="*/ 1675322 w 8026415"/>
              <a:gd name="connsiteY75" fmla="*/ 2594642 h 6663713"/>
              <a:gd name="connsiteX76" fmla="*/ 1671901 w 8026415"/>
              <a:gd name="connsiteY76" fmla="*/ 2596689 h 6663713"/>
              <a:gd name="connsiteX77" fmla="*/ 384100 w 8026415"/>
              <a:gd name="connsiteY77" fmla="*/ 1289449 h 6663713"/>
              <a:gd name="connsiteX78" fmla="*/ 345813 w 8026415"/>
              <a:gd name="connsiteY78" fmla="*/ 1326083 h 6663713"/>
              <a:gd name="connsiteX79" fmla="*/ 179754 w 8026415"/>
              <a:gd name="connsiteY79" fmla="*/ 1448845 h 6663713"/>
              <a:gd name="connsiteX80" fmla="*/ 129753 w 8026415"/>
              <a:gd name="connsiteY80" fmla="*/ 1488586 h 6663713"/>
              <a:gd name="connsiteX81" fmla="*/ 122023 w 8026415"/>
              <a:gd name="connsiteY81" fmla="*/ 1497078 h 6663713"/>
              <a:gd name="connsiteX82" fmla="*/ 120331 w 8026415"/>
              <a:gd name="connsiteY82" fmla="*/ 1501105 h 6663713"/>
              <a:gd name="connsiteX83" fmla="*/ 124014 w 8026415"/>
              <a:gd name="connsiteY83" fmla="*/ 1499771 h 6663713"/>
              <a:gd name="connsiteX84" fmla="*/ 136754 w 8026415"/>
              <a:gd name="connsiteY84" fmla="*/ 1491740 h 6663713"/>
              <a:gd name="connsiteX85" fmla="*/ 134398 w 8026415"/>
              <a:gd name="connsiteY85" fmla="*/ 1494869 h 6663713"/>
              <a:gd name="connsiteX86" fmla="*/ 105861 w 8026415"/>
              <a:gd name="connsiteY86" fmla="*/ 1515818 h 6663713"/>
              <a:gd name="connsiteX87" fmla="*/ 90445 w 8026415"/>
              <a:gd name="connsiteY87" fmla="*/ 1505009 h 6663713"/>
              <a:gd name="connsiteX88" fmla="*/ 87593 w 8026415"/>
              <a:gd name="connsiteY88" fmla="*/ 1500660 h 6663713"/>
              <a:gd name="connsiteX89" fmla="*/ 88172 w 8026415"/>
              <a:gd name="connsiteY89" fmla="*/ 1500238 h 6663713"/>
              <a:gd name="connsiteX90" fmla="*/ 117743 w 8026415"/>
              <a:gd name="connsiteY90" fmla="*/ 1484972 h 6663713"/>
              <a:gd name="connsiteX91" fmla="*/ 142560 w 8026415"/>
              <a:gd name="connsiteY91" fmla="*/ 1468013 h 6663713"/>
              <a:gd name="connsiteX92" fmla="*/ 175773 w 8026415"/>
              <a:gd name="connsiteY92" fmla="*/ 1443460 h 6663713"/>
              <a:gd name="connsiteX93" fmla="*/ 193887 w 8026415"/>
              <a:gd name="connsiteY93" fmla="*/ 1430068 h 6663713"/>
              <a:gd name="connsiteX94" fmla="*/ 228128 w 8026415"/>
              <a:gd name="connsiteY94" fmla="*/ 1400591 h 6663713"/>
              <a:gd name="connsiteX95" fmla="*/ 249925 w 8026415"/>
              <a:gd name="connsiteY95" fmla="*/ 1385864 h 6663713"/>
              <a:gd name="connsiteX96" fmla="*/ 303244 w 8026415"/>
              <a:gd name="connsiteY96" fmla="*/ 1350611 h 6663713"/>
              <a:gd name="connsiteX97" fmla="*/ 334100 w 8026415"/>
              <a:gd name="connsiteY97" fmla="*/ 1329188 h 6663713"/>
              <a:gd name="connsiteX98" fmla="*/ 342494 w 8026415"/>
              <a:gd name="connsiteY98" fmla="*/ 1321594 h 6663713"/>
              <a:gd name="connsiteX99" fmla="*/ 370032 w 8026415"/>
              <a:gd name="connsiteY99" fmla="*/ 1295683 h 6663713"/>
              <a:gd name="connsiteX100" fmla="*/ 384100 w 8026415"/>
              <a:gd name="connsiteY100" fmla="*/ 1289449 h 6663713"/>
              <a:gd name="connsiteX101" fmla="*/ 620567 w 8026415"/>
              <a:gd name="connsiteY101" fmla="*/ 1249292 h 6663713"/>
              <a:gd name="connsiteX102" fmla="*/ 619539 w 8026415"/>
              <a:gd name="connsiteY102" fmla="*/ 1254217 h 6663713"/>
              <a:gd name="connsiteX103" fmla="*/ 599068 w 8026415"/>
              <a:gd name="connsiteY103" fmla="*/ 1270739 h 6663713"/>
              <a:gd name="connsiteX104" fmla="*/ 583672 w 8026415"/>
              <a:gd name="connsiteY104" fmla="*/ 1275179 h 6663713"/>
              <a:gd name="connsiteX105" fmla="*/ 552816 w 8026415"/>
              <a:gd name="connsiteY105" fmla="*/ 1296601 h 6663713"/>
              <a:gd name="connsiteX106" fmla="*/ 516585 w 8026415"/>
              <a:gd name="connsiteY106" fmla="*/ 1323386 h 6663713"/>
              <a:gd name="connsiteX107" fmla="*/ 501489 w 8026415"/>
              <a:gd name="connsiteY107" fmla="*/ 1334547 h 6663713"/>
              <a:gd name="connsiteX108" fmla="*/ 481018 w 8026415"/>
              <a:gd name="connsiteY108" fmla="*/ 1351069 h 6663713"/>
              <a:gd name="connsiteX109" fmla="*/ 459219 w 8026415"/>
              <a:gd name="connsiteY109" fmla="*/ 1365796 h 6663713"/>
              <a:gd name="connsiteX110" fmla="*/ 447807 w 8026415"/>
              <a:gd name="connsiteY110" fmla="*/ 1375622 h 6663713"/>
              <a:gd name="connsiteX111" fmla="*/ 439777 w 8026415"/>
              <a:gd name="connsiteY111" fmla="*/ 1377393 h 6663713"/>
              <a:gd name="connsiteX112" fmla="*/ 424680 w 8026415"/>
              <a:gd name="connsiteY112" fmla="*/ 1388553 h 6663713"/>
              <a:gd name="connsiteX113" fmla="*/ 419969 w 8026415"/>
              <a:gd name="connsiteY113" fmla="*/ 1394812 h 6663713"/>
              <a:gd name="connsiteX114" fmla="*/ 414295 w 8026415"/>
              <a:gd name="connsiteY114" fmla="*/ 1393454 h 6663713"/>
              <a:gd name="connsiteX115" fmla="*/ 396180 w 8026415"/>
              <a:gd name="connsiteY115" fmla="*/ 1406846 h 6663713"/>
              <a:gd name="connsiteX116" fmla="*/ 391469 w 8026415"/>
              <a:gd name="connsiteY116" fmla="*/ 1413106 h 6663713"/>
              <a:gd name="connsiteX117" fmla="*/ 385795 w 8026415"/>
              <a:gd name="connsiteY117" fmla="*/ 1411748 h 6663713"/>
              <a:gd name="connsiteX118" fmla="*/ 383141 w 8026415"/>
              <a:gd name="connsiteY118" fmla="*/ 1413807 h 6663713"/>
              <a:gd name="connsiteX119" fmla="*/ 383417 w 8026415"/>
              <a:gd name="connsiteY119" fmla="*/ 1412485 h 6663713"/>
              <a:gd name="connsiteX120" fmla="*/ 384488 w 8026415"/>
              <a:gd name="connsiteY120" fmla="*/ 1401607 h 6663713"/>
              <a:gd name="connsiteX121" fmla="*/ 413697 w 8026415"/>
              <a:gd name="connsiteY121" fmla="*/ 1380013 h 6663713"/>
              <a:gd name="connsiteX122" fmla="*/ 465025 w 8026415"/>
              <a:gd name="connsiteY122" fmla="*/ 1342068 h 6663713"/>
              <a:gd name="connsiteX123" fmla="*/ 465689 w 8026415"/>
              <a:gd name="connsiteY123" fmla="*/ 1342967 h 6663713"/>
              <a:gd name="connsiteX124" fmla="*/ 415025 w 8026415"/>
              <a:gd name="connsiteY124" fmla="*/ 1381810 h 6663713"/>
              <a:gd name="connsiteX125" fmla="*/ 429093 w 8026415"/>
              <a:gd name="connsiteY125" fmla="*/ 1375574 h 6663713"/>
              <a:gd name="connsiteX126" fmla="*/ 521661 w 8026415"/>
              <a:gd name="connsiteY126" fmla="*/ 1311305 h 6663713"/>
              <a:gd name="connsiteX127" fmla="*/ 539777 w 8026415"/>
              <a:gd name="connsiteY127" fmla="*/ 1297913 h 6663713"/>
              <a:gd name="connsiteX128" fmla="*/ 583008 w 8026415"/>
              <a:gd name="connsiteY128" fmla="*/ 1274280 h 6663713"/>
              <a:gd name="connsiteX129" fmla="*/ 610181 w 8026415"/>
              <a:gd name="connsiteY129" fmla="*/ 1254193 h 6663713"/>
              <a:gd name="connsiteX130" fmla="*/ 620567 w 8026415"/>
              <a:gd name="connsiteY130" fmla="*/ 1249292 h 6663713"/>
              <a:gd name="connsiteX131" fmla="*/ 275195 w 8026415"/>
              <a:gd name="connsiteY131" fmla="*/ 0 h 6663713"/>
              <a:gd name="connsiteX132" fmla="*/ 8026415 w 8026415"/>
              <a:gd name="connsiteY132" fmla="*/ 0 h 6663713"/>
              <a:gd name="connsiteX133" fmla="*/ 8026414 w 8026415"/>
              <a:gd name="connsiteY133" fmla="*/ 4807317 h 6663713"/>
              <a:gd name="connsiteX134" fmla="*/ 8012554 w 8026415"/>
              <a:gd name="connsiteY134" fmla="*/ 4825642 h 6663713"/>
              <a:gd name="connsiteX135" fmla="*/ 7942455 w 8026415"/>
              <a:gd name="connsiteY135" fmla="*/ 4924580 h 6663713"/>
              <a:gd name="connsiteX136" fmla="*/ 7826993 w 8026415"/>
              <a:gd name="connsiteY136" fmla="*/ 5023517 h 6663713"/>
              <a:gd name="connsiteX137" fmla="*/ 7464128 w 8026415"/>
              <a:gd name="connsiteY137" fmla="*/ 5274980 h 6663713"/>
              <a:gd name="connsiteX138" fmla="*/ 7336298 w 8026415"/>
              <a:gd name="connsiteY138" fmla="*/ 5258491 h 6663713"/>
              <a:gd name="connsiteX139" fmla="*/ 7245580 w 8026415"/>
              <a:gd name="connsiteY139" fmla="*/ 5209023 h 6663713"/>
              <a:gd name="connsiteX140" fmla="*/ 7171358 w 8026415"/>
              <a:gd name="connsiteY140" fmla="*/ 5242004 h 6663713"/>
              <a:gd name="connsiteX141" fmla="*/ 7138370 w 8026415"/>
              <a:gd name="connsiteY141" fmla="*/ 5258491 h 6663713"/>
              <a:gd name="connsiteX142" fmla="*/ 7018785 w 8026415"/>
              <a:gd name="connsiteY142" fmla="*/ 5340943 h 6663713"/>
              <a:gd name="connsiteX143" fmla="*/ 6977550 w 8026415"/>
              <a:gd name="connsiteY143" fmla="*/ 5369796 h 6663713"/>
              <a:gd name="connsiteX144" fmla="*/ 6877556 w 8026415"/>
              <a:gd name="connsiteY144" fmla="*/ 5409476 h 6663713"/>
              <a:gd name="connsiteX145" fmla="*/ 6860844 w 8026415"/>
              <a:gd name="connsiteY145" fmla="*/ 5415176 h 6663713"/>
              <a:gd name="connsiteX146" fmla="*/ 7228950 w 8026415"/>
              <a:gd name="connsiteY146" fmla="*/ 5413784 h 6663713"/>
              <a:gd name="connsiteX147" fmla="*/ 7300912 w 8026415"/>
              <a:gd name="connsiteY147" fmla="*/ 5415990 h 6663713"/>
              <a:gd name="connsiteX148" fmla="*/ 7344426 w 8026415"/>
              <a:gd name="connsiteY148" fmla="*/ 5444725 h 6663713"/>
              <a:gd name="connsiteX149" fmla="*/ 7304032 w 8026415"/>
              <a:gd name="connsiteY149" fmla="*/ 5468053 h 6663713"/>
              <a:gd name="connsiteX150" fmla="*/ 6973370 w 8026415"/>
              <a:gd name="connsiteY150" fmla="*/ 5507523 h 6663713"/>
              <a:gd name="connsiteX151" fmla="*/ 6503058 w 8026415"/>
              <a:gd name="connsiteY151" fmla="*/ 5526648 h 6663713"/>
              <a:gd name="connsiteX152" fmla="*/ 6465084 w 8026415"/>
              <a:gd name="connsiteY152" fmla="*/ 5525010 h 6663713"/>
              <a:gd name="connsiteX153" fmla="*/ 6447804 w 8026415"/>
              <a:gd name="connsiteY153" fmla="*/ 5541725 h 6663713"/>
              <a:gd name="connsiteX154" fmla="*/ 6464510 w 8026415"/>
              <a:gd name="connsiteY154" fmla="*/ 5559008 h 6663713"/>
              <a:gd name="connsiteX155" fmla="*/ 6766929 w 8026415"/>
              <a:gd name="connsiteY155" fmla="*/ 5593083 h 6663713"/>
              <a:gd name="connsiteX156" fmla="*/ 6789755 w 8026415"/>
              <a:gd name="connsiteY156" fmla="*/ 5603469 h 6663713"/>
              <a:gd name="connsiteX157" fmla="*/ 6782284 w 8026415"/>
              <a:gd name="connsiteY157" fmla="*/ 5631350 h 6663713"/>
              <a:gd name="connsiteX158" fmla="*/ 6678673 w 8026415"/>
              <a:gd name="connsiteY158" fmla="*/ 5667622 h 6663713"/>
              <a:gd name="connsiteX159" fmla="*/ 6604004 w 8026415"/>
              <a:gd name="connsiteY159" fmla="*/ 5707378 h 6663713"/>
              <a:gd name="connsiteX160" fmla="*/ 6532534 w 8026415"/>
              <a:gd name="connsiteY160" fmla="*/ 5735187 h 6663713"/>
              <a:gd name="connsiteX161" fmla="*/ 6346659 w 8026415"/>
              <a:gd name="connsiteY161" fmla="*/ 5728074 h 6663713"/>
              <a:gd name="connsiteX162" fmla="*/ 6020839 w 8026415"/>
              <a:gd name="connsiteY162" fmla="*/ 5717611 h 6663713"/>
              <a:gd name="connsiteX163" fmla="*/ 6200519 w 8026415"/>
              <a:gd name="connsiteY163" fmla="*/ 5795639 h 6663713"/>
              <a:gd name="connsiteX164" fmla="*/ 6384549 w 8026415"/>
              <a:gd name="connsiteY164" fmla="*/ 5793722 h 6663713"/>
              <a:gd name="connsiteX165" fmla="*/ 6426215 w 8026415"/>
              <a:gd name="connsiteY165" fmla="*/ 5813426 h 6663713"/>
              <a:gd name="connsiteX166" fmla="*/ 6241900 w 8026415"/>
              <a:gd name="connsiteY166" fmla="*/ 5832340 h 6663713"/>
              <a:gd name="connsiteX167" fmla="*/ 6310372 w 8026415"/>
              <a:gd name="connsiteY167" fmla="*/ 5863496 h 6663713"/>
              <a:gd name="connsiteX168" fmla="*/ 6363491 w 8026415"/>
              <a:gd name="connsiteY168" fmla="*/ 5856383 h 6663713"/>
              <a:gd name="connsiteX169" fmla="*/ 6398260 w 8026415"/>
              <a:gd name="connsiteY169" fmla="*/ 5869970 h 6663713"/>
              <a:gd name="connsiteX170" fmla="*/ 6377776 w 8026415"/>
              <a:gd name="connsiteY170" fmla="*/ 5898633 h 6663713"/>
              <a:gd name="connsiteX171" fmla="*/ 6589886 w 8026415"/>
              <a:gd name="connsiteY171" fmla="*/ 5951199 h 6663713"/>
              <a:gd name="connsiteX172" fmla="*/ 6820836 w 8026415"/>
              <a:gd name="connsiteY172" fmla="*/ 6013081 h 6663713"/>
              <a:gd name="connsiteX173" fmla="*/ 6240096 w 8026415"/>
              <a:gd name="connsiteY173" fmla="*/ 5998348 h 6663713"/>
              <a:gd name="connsiteX174" fmla="*/ 6274578 w 8026415"/>
              <a:gd name="connsiteY174" fmla="*/ 6028932 h 6663713"/>
              <a:gd name="connsiteX175" fmla="*/ 6224374 w 8026415"/>
              <a:gd name="connsiteY175" fmla="*/ 6041094 h 6663713"/>
              <a:gd name="connsiteX176" fmla="*/ 5967315 w 8026415"/>
              <a:gd name="connsiteY176" fmla="*/ 6044789 h 6663713"/>
              <a:gd name="connsiteX177" fmla="*/ 5766088 w 8026415"/>
              <a:gd name="connsiteY177" fmla="*/ 5999408 h 6663713"/>
              <a:gd name="connsiteX178" fmla="*/ 5628279 w 8026415"/>
              <a:gd name="connsiteY178" fmla="*/ 5988094 h 6663713"/>
              <a:gd name="connsiteX179" fmla="*/ 5494166 w 8026415"/>
              <a:gd name="connsiteY179" fmla="*/ 5994850 h 6663713"/>
              <a:gd name="connsiteX180" fmla="*/ 5453774 w 8026415"/>
              <a:gd name="connsiteY180" fmla="*/ 6018179 h 6663713"/>
              <a:gd name="connsiteX181" fmla="*/ 5492446 w 8026415"/>
              <a:gd name="connsiteY181" fmla="*/ 6096843 h 6663713"/>
              <a:gd name="connsiteX182" fmla="*/ 5545276 w 8026415"/>
              <a:gd name="connsiteY182" fmla="*/ 6106732 h 6663713"/>
              <a:gd name="connsiteX183" fmla="*/ 5660958 w 8026415"/>
              <a:gd name="connsiteY183" fmla="*/ 6184688 h 6663713"/>
              <a:gd name="connsiteX184" fmla="*/ 5788666 w 8026415"/>
              <a:gd name="connsiteY184" fmla="*/ 6201831 h 6663713"/>
              <a:gd name="connsiteX185" fmla="*/ 5766335 w 8026415"/>
              <a:gd name="connsiteY185" fmla="*/ 6221460 h 6663713"/>
              <a:gd name="connsiteX186" fmla="*/ 5519090 w 8026415"/>
              <a:gd name="connsiteY186" fmla="*/ 6236321 h 6663713"/>
              <a:gd name="connsiteX187" fmla="*/ 5462850 w 8026415"/>
              <a:gd name="connsiteY187" fmla="*/ 6191370 h 6663713"/>
              <a:gd name="connsiteX188" fmla="*/ 5404761 w 8026415"/>
              <a:gd name="connsiteY188" fmla="*/ 6137383 h 6663713"/>
              <a:gd name="connsiteX189" fmla="*/ 5362808 w 8026415"/>
              <a:gd name="connsiteY189" fmla="*/ 6134680 h 6663713"/>
              <a:gd name="connsiteX190" fmla="*/ 5324342 w 8026415"/>
              <a:gd name="connsiteY190" fmla="*/ 6103029 h 6663713"/>
              <a:gd name="connsiteX191" fmla="*/ 5350943 w 8026415"/>
              <a:gd name="connsiteY191" fmla="*/ 6067467 h 6663713"/>
              <a:gd name="connsiteX192" fmla="*/ 5378323 w 8026415"/>
              <a:gd name="connsiteY192" fmla="*/ 6044921 h 6663713"/>
              <a:gd name="connsiteX193" fmla="*/ 5362682 w 8026415"/>
              <a:gd name="connsiteY193" fmla="*/ 6023654 h 6663713"/>
              <a:gd name="connsiteX194" fmla="*/ 5336370 w 8026415"/>
              <a:gd name="connsiteY194" fmla="*/ 6042216 h 6663713"/>
              <a:gd name="connsiteX195" fmla="*/ 5303940 w 8026415"/>
              <a:gd name="connsiteY195" fmla="*/ 6067679 h 6663713"/>
              <a:gd name="connsiteX196" fmla="*/ 5222168 w 8026415"/>
              <a:gd name="connsiteY196" fmla="*/ 6054307 h 6663713"/>
              <a:gd name="connsiteX197" fmla="*/ 5135346 w 8026415"/>
              <a:gd name="connsiteY197" fmla="*/ 6043851 h 6663713"/>
              <a:gd name="connsiteX198" fmla="*/ 5134279 w 8026415"/>
              <a:gd name="connsiteY198" fmla="*/ 6047832 h 6663713"/>
              <a:gd name="connsiteX199" fmla="*/ 4823570 w 8026415"/>
              <a:gd name="connsiteY199" fmla="*/ 6267677 h 6663713"/>
              <a:gd name="connsiteX200" fmla="*/ 4683548 w 8026415"/>
              <a:gd name="connsiteY200" fmla="*/ 6328342 h 6663713"/>
              <a:gd name="connsiteX201" fmla="*/ 4651120 w 8026415"/>
              <a:gd name="connsiteY201" fmla="*/ 6353806 h 6663713"/>
              <a:gd name="connsiteX202" fmla="*/ 4526162 w 8026415"/>
              <a:gd name="connsiteY202" fmla="*/ 6469739 h 6663713"/>
              <a:gd name="connsiteX203" fmla="*/ 4351166 w 8026415"/>
              <a:gd name="connsiteY203" fmla="*/ 6469807 h 6663713"/>
              <a:gd name="connsiteX204" fmla="*/ 4321524 w 8026415"/>
              <a:gd name="connsiteY204" fmla="*/ 6389294 h 6663713"/>
              <a:gd name="connsiteX205" fmla="*/ 4327723 w 8026415"/>
              <a:gd name="connsiteY205" fmla="*/ 6373583 h 6663713"/>
              <a:gd name="connsiteX206" fmla="*/ 4331753 w 8026415"/>
              <a:gd name="connsiteY206" fmla="*/ 6371487 h 6663713"/>
              <a:gd name="connsiteX207" fmla="*/ 4385348 w 8026415"/>
              <a:gd name="connsiteY207" fmla="*/ 6329772 h 6663713"/>
              <a:gd name="connsiteX208" fmla="*/ 4426222 w 8026415"/>
              <a:gd name="connsiteY208" fmla="*/ 6280125 h 6663713"/>
              <a:gd name="connsiteX209" fmla="*/ 4452664 w 8026415"/>
              <a:gd name="connsiteY209" fmla="*/ 6253445 h 6663713"/>
              <a:gd name="connsiteX210" fmla="*/ 4493067 w 8026415"/>
              <a:gd name="connsiteY210" fmla="*/ 6219651 h 6663713"/>
              <a:gd name="connsiteX211" fmla="*/ 4514835 w 8026415"/>
              <a:gd name="connsiteY211" fmla="*/ 6198953 h 6663713"/>
              <a:gd name="connsiteX212" fmla="*/ 4524951 w 8026415"/>
              <a:gd name="connsiteY212" fmla="*/ 6187795 h 6663713"/>
              <a:gd name="connsiteX213" fmla="*/ 4553344 w 8026415"/>
              <a:gd name="connsiteY213" fmla="*/ 6157718 h 6663713"/>
              <a:gd name="connsiteX214" fmla="*/ 4563459 w 8026415"/>
              <a:gd name="connsiteY214" fmla="*/ 6146561 h 6663713"/>
              <a:gd name="connsiteX215" fmla="*/ 4580316 w 8026415"/>
              <a:gd name="connsiteY215" fmla="*/ 6104348 h 6663713"/>
              <a:gd name="connsiteX216" fmla="*/ 4595574 w 8026415"/>
              <a:gd name="connsiteY216" fmla="*/ 6071355 h 6663713"/>
              <a:gd name="connsiteX217" fmla="*/ 4607285 w 8026415"/>
              <a:gd name="connsiteY217" fmla="*/ 6050978 h 6663713"/>
              <a:gd name="connsiteX218" fmla="*/ 4612017 w 8026415"/>
              <a:gd name="connsiteY218" fmla="*/ 6034158 h 6663713"/>
              <a:gd name="connsiteX219" fmla="*/ 4610478 w 8026415"/>
              <a:gd name="connsiteY219" fmla="*/ 6032540 h 6663713"/>
              <a:gd name="connsiteX220" fmla="*/ 4561970 w 8026415"/>
              <a:gd name="connsiteY220" fmla="*/ 6063258 h 6663713"/>
              <a:gd name="connsiteX221" fmla="*/ 4420473 w 8026415"/>
              <a:gd name="connsiteY221" fmla="*/ 6197792 h 6663713"/>
              <a:gd name="connsiteX222" fmla="*/ 4414395 w 8026415"/>
              <a:gd name="connsiteY222" fmla="*/ 6204341 h 6663713"/>
              <a:gd name="connsiteX223" fmla="*/ 4408198 w 8026415"/>
              <a:gd name="connsiteY223" fmla="*/ 6206473 h 6663713"/>
              <a:gd name="connsiteX224" fmla="*/ 4409151 w 8026415"/>
              <a:gd name="connsiteY224" fmla="*/ 6204866 h 6663713"/>
              <a:gd name="connsiteX225" fmla="*/ 4411512 w 8026415"/>
              <a:gd name="connsiteY225" fmla="*/ 6201308 h 6663713"/>
              <a:gd name="connsiteX226" fmla="*/ 4418167 w 8026415"/>
              <a:gd name="connsiteY226" fmla="*/ 6195366 h 6663713"/>
              <a:gd name="connsiteX227" fmla="*/ 4448511 w 8026415"/>
              <a:gd name="connsiteY227" fmla="*/ 6161893 h 6663713"/>
              <a:gd name="connsiteX228" fmla="*/ 4531029 w 8026415"/>
              <a:gd name="connsiteY228" fmla="*/ 6063411 h 6663713"/>
              <a:gd name="connsiteX229" fmla="*/ 4584682 w 8026415"/>
              <a:gd name="connsiteY229" fmla="*/ 6010856 h 6663713"/>
              <a:gd name="connsiteX230" fmla="*/ 4620056 w 8026415"/>
              <a:gd name="connsiteY230" fmla="*/ 5977223 h 6663713"/>
              <a:gd name="connsiteX231" fmla="*/ 4651171 w 8026415"/>
              <a:gd name="connsiteY231" fmla="*/ 5944559 h 6663713"/>
              <a:gd name="connsiteX232" fmla="*/ 4663237 w 8026415"/>
              <a:gd name="connsiteY232" fmla="*/ 5930005 h 6663713"/>
              <a:gd name="connsiteX233" fmla="*/ 4648094 w 8026415"/>
              <a:gd name="connsiteY233" fmla="*/ 5941324 h 6663713"/>
              <a:gd name="connsiteX234" fmla="*/ 4554394 w 8026415"/>
              <a:gd name="connsiteY234" fmla="*/ 6033493 h 6663713"/>
              <a:gd name="connsiteX235" fmla="*/ 4508962 w 8026415"/>
              <a:gd name="connsiteY235" fmla="*/ 6067447 h 6663713"/>
              <a:gd name="connsiteX236" fmla="*/ 4507424 w 8026415"/>
              <a:gd name="connsiteY236" fmla="*/ 6065830 h 6663713"/>
              <a:gd name="connsiteX237" fmla="*/ 4507069 w 8026415"/>
              <a:gd name="connsiteY237" fmla="*/ 6060006 h 6663713"/>
              <a:gd name="connsiteX238" fmla="*/ 4531559 w 8026415"/>
              <a:gd name="connsiteY238" fmla="*/ 6036722 h 6663713"/>
              <a:gd name="connsiteX239" fmla="*/ 4546346 w 8026415"/>
              <a:gd name="connsiteY239" fmla="*/ 6019580 h 6663713"/>
              <a:gd name="connsiteX240" fmla="*/ 4547530 w 8026415"/>
              <a:gd name="connsiteY240" fmla="*/ 6015375 h 6663713"/>
              <a:gd name="connsiteX241" fmla="*/ 4541318 w 8026415"/>
              <a:gd name="connsiteY241" fmla="*/ 6019741 h 6663713"/>
              <a:gd name="connsiteX242" fmla="*/ 4516828 w 8026415"/>
              <a:gd name="connsiteY242" fmla="*/ 6043025 h 6663713"/>
              <a:gd name="connsiteX243" fmla="*/ 4507127 w 8026415"/>
              <a:gd name="connsiteY243" fmla="*/ 6049169 h 6663713"/>
              <a:gd name="connsiteX244" fmla="*/ 4511030 w 8026415"/>
              <a:gd name="connsiteY244" fmla="*/ 6042376 h 6663713"/>
              <a:gd name="connsiteX245" fmla="*/ 4539838 w 8026415"/>
              <a:gd name="connsiteY245" fmla="*/ 6007285 h 6663713"/>
              <a:gd name="connsiteX246" fmla="*/ 4588461 w 8026415"/>
              <a:gd name="connsiteY246" fmla="*/ 5954892 h 6663713"/>
              <a:gd name="connsiteX247" fmla="*/ 4587692 w 8026415"/>
              <a:gd name="connsiteY247" fmla="*/ 5954083 h 6663713"/>
              <a:gd name="connsiteX248" fmla="*/ 4586153 w 8026415"/>
              <a:gd name="connsiteY248" fmla="*/ 5952465 h 6663713"/>
              <a:gd name="connsiteX249" fmla="*/ 4575269 w 8026415"/>
              <a:gd name="connsiteY249" fmla="*/ 5962813 h 6663713"/>
              <a:gd name="connsiteX250" fmla="*/ 4562491 w 8026415"/>
              <a:gd name="connsiteY250" fmla="*/ 5965722 h 6663713"/>
              <a:gd name="connsiteX251" fmla="*/ 4557462 w 8026415"/>
              <a:gd name="connsiteY251" fmla="*/ 5965882 h 6663713"/>
              <a:gd name="connsiteX252" fmla="*/ 4530665 w 8026415"/>
              <a:gd name="connsiteY252" fmla="*/ 5986740 h 6663713"/>
              <a:gd name="connsiteX253" fmla="*/ 4549713 w 8026415"/>
              <a:gd name="connsiteY253" fmla="*/ 5968629 h 6663713"/>
              <a:gd name="connsiteX254" fmla="*/ 4550126 w 8026415"/>
              <a:gd name="connsiteY254" fmla="*/ 5963615 h 6663713"/>
              <a:gd name="connsiteX255" fmla="*/ 4548588 w 8026415"/>
              <a:gd name="connsiteY255" fmla="*/ 5961997 h 6663713"/>
              <a:gd name="connsiteX256" fmla="*/ 4551309 w 8026415"/>
              <a:gd name="connsiteY256" fmla="*/ 5959409 h 6663713"/>
              <a:gd name="connsiteX257" fmla="*/ 4579289 w 8026415"/>
              <a:gd name="connsiteY257" fmla="*/ 5934347 h 6663713"/>
              <a:gd name="connsiteX258" fmla="*/ 4583961 w 8026415"/>
              <a:gd name="connsiteY258" fmla="*/ 5928363 h 6663713"/>
              <a:gd name="connsiteX259" fmla="*/ 4579703 w 8026415"/>
              <a:gd name="connsiteY259" fmla="*/ 5929333 h 6663713"/>
              <a:gd name="connsiteX260" fmla="*/ 4560299 w 8026415"/>
              <a:gd name="connsiteY260" fmla="*/ 5941620 h 6663713"/>
              <a:gd name="connsiteX261" fmla="*/ 4553732 w 8026415"/>
              <a:gd name="connsiteY261" fmla="*/ 5940162 h 6663713"/>
              <a:gd name="connsiteX262" fmla="*/ 4556867 w 8026415"/>
              <a:gd name="connsiteY262" fmla="*/ 5932561 h 6663713"/>
              <a:gd name="connsiteX263" fmla="*/ 4570472 w 8026415"/>
              <a:gd name="connsiteY263" fmla="*/ 5919624 h 6663713"/>
              <a:gd name="connsiteX264" fmla="*/ 4606201 w 8026415"/>
              <a:gd name="connsiteY264" fmla="*/ 5891814 h 6663713"/>
              <a:gd name="connsiteX265" fmla="*/ 4618269 w 8026415"/>
              <a:gd name="connsiteY265" fmla="*/ 5877260 h 6663713"/>
              <a:gd name="connsiteX266" fmla="*/ 4621817 w 8026415"/>
              <a:gd name="connsiteY266" fmla="*/ 5864645 h 6663713"/>
              <a:gd name="connsiteX267" fmla="*/ 4644769 w 8026415"/>
              <a:gd name="connsiteY267" fmla="*/ 5839742 h 6663713"/>
              <a:gd name="connsiteX268" fmla="*/ 4667306 w 8026415"/>
              <a:gd name="connsiteY268" fmla="*/ 5819854 h 6663713"/>
              <a:gd name="connsiteX269" fmla="*/ 4670441 w 8026415"/>
              <a:gd name="connsiteY269" fmla="*/ 5812252 h 6663713"/>
              <a:gd name="connsiteX270" fmla="*/ 4662691 w 8026415"/>
              <a:gd name="connsiteY270" fmla="*/ 5815000 h 6663713"/>
              <a:gd name="connsiteX271" fmla="*/ 4655297 w 8026415"/>
              <a:gd name="connsiteY271" fmla="*/ 5823570 h 6663713"/>
              <a:gd name="connsiteX272" fmla="*/ 4620337 w 8026415"/>
              <a:gd name="connsiteY272" fmla="*/ 5852189 h 6663713"/>
              <a:gd name="connsiteX273" fmla="*/ 4613000 w 8026415"/>
              <a:gd name="connsiteY273" fmla="*/ 5849922 h 6663713"/>
              <a:gd name="connsiteX274" fmla="*/ 4588510 w 8026415"/>
              <a:gd name="connsiteY274" fmla="*/ 5873207 h 6663713"/>
              <a:gd name="connsiteX275" fmla="*/ 4565973 w 8026415"/>
              <a:gd name="connsiteY275" fmla="*/ 5893096 h 6663713"/>
              <a:gd name="connsiteX276" fmla="*/ 4547694 w 8026415"/>
              <a:gd name="connsiteY276" fmla="*/ 5912015 h 6663713"/>
              <a:gd name="connsiteX277" fmla="*/ 4480436 w 8026415"/>
              <a:gd name="connsiteY277" fmla="*/ 5977505 h 6663713"/>
              <a:gd name="connsiteX278" fmla="*/ 4450504 w 8026415"/>
              <a:gd name="connsiteY278" fmla="*/ 6005964 h 6663713"/>
              <a:gd name="connsiteX279" fmla="*/ 4408091 w 8026415"/>
              <a:gd name="connsiteY279" fmla="*/ 6053991 h 6663713"/>
              <a:gd name="connsiteX280" fmla="*/ 4400342 w 8026415"/>
              <a:gd name="connsiteY280" fmla="*/ 6056739 h 6663713"/>
              <a:gd name="connsiteX281" fmla="*/ 4369641 w 8026415"/>
              <a:gd name="connsiteY281" fmla="*/ 6084389 h 6663713"/>
              <a:gd name="connsiteX282" fmla="*/ 4350949 w 8026415"/>
              <a:gd name="connsiteY282" fmla="*/ 6108322 h 6663713"/>
              <a:gd name="connsiteX283" fmla="*/ 4333440 w 8026415"/>
              <a:gd name="connsiteY283" fmla="*/ 6128051 h 6663713"/>
              <a:gd name="connsiteX284" fmla="*/ 4289191 w 8026415"/>
              <a:gd name="connsiteY284" fmla="*/ 6157799 h 6663713"/>
              <a:gd name="connsiteX285" fmla="*/ 4264345 w 8026415"/>
              <a:gd name="connsiteY285" fmla="*/ 6175261 h 6663713"/>
              <a:gd name="connsiteX286" fmla="*/ 4249557 w 8026415"/>
              <a:gd name="connsiteY286" fmla="*/ 6192402 h 6663713"/>
              <a:gd name="connsiteX287" fmla="*/ 4238259 w 8026415"/>
              <a:gd name="connsiteY287" fmla="*/ 6207766 h 6663713"/>
              <a:gd name="connsiteX288" fmla="*/ 4236662 w 8026415"/>
              <a:gd name="connsiteY288" fmla="*/ 6216985 h 6663713"/>
              <a:gd name="connsiteX289" fmla="*/ 4214895 w 8026415"/>
              <a:gd name="connsiteY289" fmla="*/ 6237683 h 6663713"/>
              <a:gd name="connsiteX290" fmla="*/ 4200164 w 8026415"/>
              <a:gd name="connsiteY290" fmla="*/ 6243986 h 6663713"/>
              <a:gd name="connsiteX291" fmla="*/ 4181886 w 8026415"/>
              <a:gd name="connsiteY291" fmla="*/ 6262906 h 6663713"/>
              <a:gd name="connsiteX292" fmla="*/ 4154262 w 8026415"/>
              <a:gd name="connsiteY292" fmla="*/ 6293792 h 6663713"/>
              <a:gd name="connsiteX293" fmla="*/ 4145329 w 8026415"/>
              <a:gd name="connsiteY293" fmla="*/ 6300744 h 6663713"/>
              <a:gd name="connsiteX294" fmla="*/ 4129060 w 8026415"/>
              <a:gd name="connsiteY294" fmla="*/ 6305430 h 6663713"/>
              <a:gd name="connsiteX295" fmla="*/ 4119359 w 8026415"/>
              <a:gd name="connsiteY295" fmla="*/ 6311574 h 6663713"/>
              <a:gd name="connsiteX296" fmla="*/ 4087416 w 8026415"/>
              <a:gd name="connsiteY296" fmla="*/ 6354267 h 6663713"/>
              <a:gd name="connsiteX297" fmla="*/ 4083513 w 8026415"/>
              <a:gd name="connsiteY297" fmla="*/ 6361059 h 6663713"/>
              <a:gd name="connsiteX298" fmla="*/ 4090493 w 8026415"/>
              <a:gd name="connsiteY298" fmla="*/ 6357503 h 6663713"/>
              <a:gd name="connsiteX299" fmla="*/ 4129358 w 8026415"/>
              <a:gd name="connsiteY299" fmla="*/ 6322091 h 6663713"/>
              <a:gd name="connsiteX300" fmla="*/ 4138291 w 8026415"/>
              <a:gd name="connsiteY300" fmla="*/ 6315138 h 6663713"/>
              <a:gd name="connsiteX301" fmla="*/ 4154204 w 8026415"/>
              <a:gd name="connsiteY301" fmla="*/ 6304629 h 6663713"/>
              <a:gd name="connsiteX302" fmla="*/ 4162722 w 8026415"/>
              <a:gd name="connsiteY302" fmla="*/ 6302691 h 6663713"/>
              <a:gd name="connsiteX303" fmla="*/ 4157636 w 8026415"/>
              <a:gd name="connsiteY303" fmla="*/ 6313688 h 6663713"/>
              <a:gd name="connsiteX304" fmla="*/ 4168520 w 8026415"/>
              <a:gd name="connsiteY304" fmla="*/ 6303340 h 6663713"/>
              <a:gd name="connsiteX305" fmla="*/ 4186799 w 8026415"/>
              <a:gd name="connsiteY305" fmla="*/ 6284420 h 6663713"/>
              <a:gd name="connsiteX306" fmla="*/ 4209337 w 8026415"/>
              <a:gd name="connsiteY306" fmla="*/ 6264531 h 6663713"/>
              <a:gd name="connsiteX307" fmla="*/ 4226788 w 8026415"/>
              <a:gd name="connsiteY307" fmla="*/ 6255641 h 6663713"/>
              <a:gd name="connsiteX308" fmla="*/ 4238441 w 8026415"/>
              <a:gd name="connsiteY308" fmla="*/ 6246101 h 6663713"/>
              <a:gd name="connsiteX309" fmla="*/ 4281978 w 8026415"/>
              <a:gd name="connsiteY309" fmla="*/ 6204706 h 6663713"/>
              <a:gd name="connsiteX310" fmla="*/ 4328237 w 8026415"/>
              <a:gd name="connsiteY310" fmla="*/ 6160723 h 6663713"/>
              <a:gd name="connsiteX311" fmla="*/ 4329007 w 8026415"/>
              <a:gd name="connsiteY311" fmla="*/ 6161532 h 6663713"/>
              <a:gd name="connsiteX312" fmla="*/ 4283517 w 8026415"/>
              <a:gd name="connsiteY312" fmla="*/ 6206324 h 6663713"/>
              <a:gd name="connsiteX313" fmla="*/ 4296709 w 8026415"/>
              <a:gd name="connsiteY313" fmla="*/ 6198403 h 6663713"/>
              <a:gd name="connsiteX314" fmla="*/ 4380650 w 8026415"/>
              <a:gd name="connsiteY314" fmla="*/ 6123213 h 6663713"/>
              <a:gd name="connsiteX315" fmla="*/ 4396976 w 8026415"/>
              <a:gd name="connsiteY315" fmla="*/ 6107690 h 6663713"/>
              <a:gd name="connsiteX316" fmla="*/ 4436965 w 8026415"/>
              <a:gd name="connsiteY316" fmla="*/ 6078909 h 6663713"/>
              <a:gd name="connsiteX317" fmla="*/ 4461454 w 8026415"/>
              <a:gd name="connsiteY317" fmla="*/ 6055625 h 6663713"/>
              <a:gd name="connsiteX318" fmla="*/ 4471157 w 8026415"/>
              <a:gd name="connsiteY318" fmla="*/ 6049481 h 6663713"/>
              <a:gd name="connsiteX319" fmla="*/ 4470743 w 8026415"/>
              <a:gd name="connsiteY319" fmla="*/ 6054495 h 6663713"/>
              <a:gd name="connsiteX320" fmla="*/ 4452465 w 8026415"/>
              <a:gd name="connsiteY320" fmla="*/ 6073415 h 6663713"/>
              <a:gd name="connsiteX321" fmla="*/ 4437735 w 8026415"/>
              <a:gd name="connsiteY321" fmla="*/ 6079719 h 6663713"/>
              <a:gd name="connsiteX322" fmla="*/ 4409754 w 8026415"/>
              <a:gd name="connsiteY322" fmla="*/ 6104781 h 6663713"/>
              <a:gd name="connsiteX323" fmla="*/ 4377101 w 8026415"/>
              <a:gd name="connsiteY323" fmla="*/ 6135828 h 6663713"/>
              <a:gd name="connsiteX324" fmla="*/ 4363495 w 8026415"/>
              <a:gd name="connsiteY324" fmla="*/ 6148764 h 6663713"/>
              <a:gd name="connsiteX325" fmla="*/ 4345217 w 8026415"/>
              <a:gd name="connsiteY325" fmla="*/ 6167684 h 6663713"/>
              <a:gd name="connsiteX326" fmla="*/ 4325400 w 8026415"/>
              <a:gd name="connsiteY326" fmla="*/ 6184985 h 6663713"/>
              <a:gd name="connsiteX327" fmla="*/ 4315285 w 8026415"/>
              <a:gd name="connsiteY327" fmla="*/ 6196143 h 6663713"/>
              <a:gd name="connsiteX328" fmla="*/ 4307536 w 8026415"/>
              <a:gd name="connsiteY328" fmla="*/ 6198891 h 6663713"/>
              <a:gd name="connsiteX329" fmla="*/ 4293930 w 8026415"/>
              <a:gd name="connsiteY329" fmla="*/ 6211827 h 6663713"/>
              <a:gd name="connsiteX330" fmla="*/ 4291017 w 8026415"/>
              <a:gd name="connsiteY330" fmla="*/ 6216894 h 6663713"/>
              <a:gd name="connsiteX331" fmla="*/ 4288284 w 8026415"/>
              <a:gd name="connsiteY331" fmla="*/ 6219188 h 6663713"/>
              <a:gd name="connsiteX332" fmla="*/ 4285087 w 8026415"/>
              <a:gd name="connsiteY332" fmla="*/ 6220235 h 6663713"/>
              <a:gd name="connsiteX333" fmla="*/ 4284228 w 8026415"/>
              <a:gd name="connsiteY333" fmla="*/ 6217970 h 6663713"/>
              <a:gd name="connsiteX334" fmla="*/ 4267902 w 8026415"/>
              <a:gd name="connsiteY334" fmla="*/ 6233493 h 6663713"/>
              <a:gd name="connsiteX335" fmla="*/ 4263998 w 8026415"/>
              <a:gd name="connsiteY335" fmla="*/ 6240286 h 6663713"/>
              <a:gd name="connsiteX336" fmla="*/ 4258200 w 8026415"/>
              <a:gd name="connsiteY336" fmla="*/ 6239637 h 6663713"/>
              <a:gd name="connsiteX337" fmla="*/ 4213894 w 8026415"/>
              <a:gd name="connsiteY337" fmla="*/ 6280223 h 6663713"/>
              <a:gd name="connsiteX338" fmla="*/ 4205731 w 8026415"/>
              <a:gd name="connsiteY338" fmla="*/ 6287984 h 6663713"/>
              <a:gd name="connsiteX339" fmla="*/ 4195616 w 8026415"/>
              <a:gd name="connsiteY339" fmla="*/ 6299143 h 6663713"/>
              <a:gd name="connsiteX340" fmla="*/ 4185931 w 8026415"/>
              <a:gd name="connsiteY340" fmla="*/ 6309081 h 6663713"/>
              <a:gd name="connsiteX341" fmla="*/ 4086691 w 8026415"/>
              <a:gd name="connsiteY341" fmla="*/ 6379730 h 6663713"/>
              <a:gd name="connsiteX342" fmla="*/ 3989859 w 8026415"/>
              <a:gd name="connsiteY342" fmla="*/ 6443151 h 6663713"/>
              <a:gd name="connsiteX343" fmla="*/ 3999217 w 8026415"/>
              <a:gd name="connsiteY343" fmla="*/ 6430425 h 6663713"/>
              <a:gd name="connsiteX344" fmla="*/ 3976411 w 8026415"/>
              <a:gd name="connsiteY344" fmla="*/ 6452109 h 6663713"/>
              <a:gd name="connsiteX345" fmla="*/ 3876295 w 8026415"/>
              <a:gd name="connsiteY345" fmla="*/ 6521863 h 6663713"/>
              <a:gd name="connsiteX346" fmla="*/ 3838596 w 8026415"/>
              <a:gd name="connsiteY346" fmla="*/ 6541111 h 6663713"/>
              <a:gd name="connsiteX347" fmla="*/ 3830960 w 8026415"/>
              <a:gd name="connsiteY347" fmla="*/ 6544071 h 6663713"/>
              <a:gd name="connsiteX348" fmla="*/ 3882854 w 8026415"/>
              <a:gd name="connsiteY348" fmla="*/ 6493311 h 6663713"/>
              <a:gd name="connsiteX349" fmla="*/ 3953603 w 8026415"/>
              <a:gd name="connsiteY349" fmla="*/ 6426044 h 6663713"/>
              <a:gd name="connsiteX350" fmla="*/ 4019679 w 8026415"/>
              <a:gd name="connsiteY350" fmla="*/ 6364761 h 6663713"/>
              <a:gd name="connsiteX351" fmla="*/ 4027842 w 8026415"/>
              <a:gd name="connsiteY351" fmla="*/ 6356998 h 6663713"/>
              <a:gd name="connsiteX352" fmla="*/ 4091610 w 8026415"/>
              <a:gd name="connsiteY352" fmla="*/ 6293288 h 6663713"/>
              <a:gd name="connsiteX353" fmla="*/ 4134734 w 8026415"/>
              <a:gd name="connsiteY353" fmla="*/ 6256906 h 6663713"/>
              <a:gd name="connsiteX354" fmla="*/ 4173598 w 8026415"/>
              <a:gd name="connsiteY354" fmla="*/ 6221494 h 6663713"/>
              <a:gd name="connsiteX355" fmla="*/ 4206664 w 8026415"/>
              <a:gd name="connsiteY355" fmla="*/ 6185435 h 6663713"/>
              <a:gd name="connsiteX356" fmla="*/ 4294981 w 8026415"/>
              <a:gd name="connsiteY356" fmla="*/ 6087602 h 6663713"/>
              <a:gd name="connsiteX357" fmla="*/ 4349402 w 8026415"/>
              <a:gd name="connsiteY357" fmla="*/ 6035857 h 6663713"/>
              <a:gd name="connsiteX358" fmla="*/ 4359516 w 8026415"/>
              <a:gd name="connsiteY358" fmla="*/ 6024699 h 6663713"/>
              <a:gd name="connsiteX359" fmla="*/ 4350998 w 8026415"/>
              <a:gd name="connsiteY359" fmla="*/ 6026637 h 6663713"/>
              <a:gd name="connsiteX360" fmla="*/ 4317989 w 8026415"/>
              <a:gd name="connsiteY360" fmla="*/ 6051861 h 6663713"/>
              <a:gd name="connsiteX361" fmla="*/ 4274096 w 8026415"/>
              <a:gd name="connsiteY361" fmla="*/ 6087433 h 6663713"/>
              <a:gd name="connsiteX362" fmla="*/ 4282674 w 8026415"/>
              <a:gd name="connsiteY362" fmla="*/ 6074658 h 6663713"/>
              <a:gd name="connsiteX363" fmla="*/ 4306807 w 8026415"/>
              <a:gd name="connsiteY363" fmla="*/ 6045549 h 6663713"/>
              <a:gd name="connsiteX364" fmla="*/ 4309941 w 8026415"/>
              <a:gd name="connsiteY364" fmla="*/ 6037948 h 6663713"/>
              <a:gd name="connsiteX365" fmla="*/ 4301009 w 8026415"/>
              <a:gd name="connsiteY365" fmla="*/ 6044901 h 6663713"/>
              <a:gd name="connsiteX366" fmla="*/ 4290125 w 8026415"/>
              <a:gd name="connsiteY366" fmla="*/ 6055250 h 6663713"/>
              <a:gd name="connsiteX367" fmla="*/ 4247357 w 8026415"/>
              <a:gd name="connsiteY367" fmla="*/ 6097453 h 6663713"/>
              <a:gd name="connsiteX368" fmla="*/ 4220146 w 8026415"/>
              <a:gd name="connsiteY368" fmla="*/ 6123325 h 6663713"/>
              <a:gd name="connsiteX369" fmla="*/ 4194117 w 8026415"/>
              <a:gd name="connsiteY369" fmla="*/ 6144992 h 6663713"/>
              <a:gd name="connsiteX370" fmla="*/ 4111716 w 8026415"/>
              <a:gd name="connsiteY370" fmla="*/ 6221800 h 6663713"/>
              <a:gd name="connsiteX371" fmla="*/ 4102783 w 8026415"/>
              <a:gd name="connsiteY371" fmla="*/ 6228752 h 6663713"/>
              <a:gd name="connsiteX372" fmla="*/ 4096572 w 8026415"/>
              <a:gd name="connsiteY372" fmla="*/ 6233117 h 6663713"/>
              <a:gd name="connsiteX373" fmla="*/ 4066996 w 8026415"/>
              <a:gd name="connsiteY373" fmla="*/ 6267400 h 6663713"/>
              <a:gd name="connsiteX374" fmla="*/ 4027362 w 8026415"/>
              <a:gd name="connsiteY374" fmla="*/ 6302003 h 6663713"/>
              <a:gd name="connsiteX375" fmla="*/ 4021920 w 8026415"/>
              <a:gd name="connsiteY375" fmla="*/ 6307177 h 6663713"/>
              <a:gd name="connsiteX376" fmla="*/ 3991988 w 8026415"/>
              <a:gd name="connsiteY376" fmla="*/ 6335637 h 6663713"/>
              <a:gd name="connsiteX377" fmla="*/ 3957796 w 8026415"/>
              <a:gd name="connsiteY377" fmla="*/ 6365064 h 6663713"/>
              <a:gd name="connsiteX378" fmla="*/ 3914259 w 8026415"/>
              <a:gd name="connsiteY378" fmla="*/ 6406460 h 6663713"/>
              <a:gd name="connsiteX379" fmla="*/ 3875750 w 8026415"/>
              <a:gd name="connsiteY379" fmla="*/ 6447695 h 6663713"/>
              <a:gd name="connsiteX380" fmla="*/ 3816242 w 8026415"/>
              <a:gd name="connsiteY380" fmla="*/ 6510436 h 6663713"/>
              <a:gd name="connsiteX381" fmla="*/ 3768801 w 8026415"/>
              <a:gd name="connsiteY381" fmla="*/ 6558624 h 6663713"/>
              <a:gd name="connsiteX382" fmla="*/ 3784713 w 8026415"/>
              <a:gd name="connsiteY382" fmla="*/ 6548116 h 6663713"/>
              <a:gd name="connsiteX383" fmla="*/ 3798319 w 8026415"/>
              <a:gd name="connsiteY383" fmla="*/ 6535179 h 6663713"/>
              <a:gd name="connsiteX384" fmla="*/ 3853097 w 8026415"/>
              <a:gd name="connsiteY384" fmla="*/ 6489258 h 6663713"/>
              <a:gd name="connsiteX385" fmla="*/ 3896634 w 8026415"/>
              <a:gd name="connsiteY385" fmla="*/ 6447863 h 6663713"/>
              <a:gd name="connsiteX386" fmla="*/ 3933605 w 8026415"/>
              <a:gd name="connsiteY386" fmla="*/ 6405010 h 6663713"/>
              <a:gd name="connsiteX387" fmla="*/ 3945672 w 8026415"/>
              <a:gd name="connsiteY387" fmla="*/ 6390456 h 6663713"/>
              <a:gd name="connsiteX388" fmla="*/ 4001218 w 8026415"/>
              <a:gd name="connsiteY388" fmla="*/ 6345345 h 6663713"/>
              <a:gd name="connsiteX389" fmla="*/ 4023756 w 8026415"/>
              <a:gd name="connsiteY389" fmla="*/ 6325456 h 6663713"/>
              <a:gd name="connsiteX390" fmla="*/ 4053689 w 8026415"/>
              <a:gd name="connsiteY390" fmla="*/ 6296996 h 6663713"/>
              <a:gd name="connsiteX391" fmla="*/ 4070015 w 8026415"/>
              <a:gd name="connsiteY391" fmla="*/ 6281473 h 6663713"/>
              <a:gd name="connsiteX392" fmla="*/ 4100361 w 8026415"/>
              <a:gd name="connsiteY392" fmla="*/ 6247999 h 6663713"/>
              <a:gd name="connsiteX393" fmla="*/ 4120176 w 8026415"/>
              <a:gd name="connsiteY393" fmla="*/ 6230698 h 6663713"/>
              <a:gd name="connsiteX394" fmla="*/ 4168743 w 8026415"/>
              <a:gd name="connsiteY394" fmla="*/ 6189142 h 6663713"/>
              <a:gd name="connsiteX395" fmla="*/ 4196723 w 8026415"/>
              <a:gd name="connsiteY395" fmla="*/ 6164080 h 6663713"/>
              <a:gd name="connsiteX396" fmla="*/ 4204117 w 8026415"/>
              <a:gd name="connsiteY396" fmla="*/ 6155509 h 6663713"/>
              <a:gd name="connsiteX397" fmla="*/ 4228251 w 8026415"/>
              <a:gd name="connsiteY397" fmla="*/ 6126401 h 6663713"/>
              <a:gd name="connsiteX398" fmla="*/ 4241444 w 8026415"/>
              <a:gd name="connsiteY398" fmla="*/ 6118480 h 6663713"/>
              <a:gd name="connsiteX399" fmla="*/ 4207963 w 8026415"/>
              <a:gd name="connsiteY399" fmla="*/ 6159554 h 6663713"/>
              <a:gd name="connsiteX400" fmla="*/ 4058304 w 8026415"/>
              <a:gd name="connsiteY400" fmla="*/ 6301850 h 6663713"/>
              <a:gd name="connsiteX401" fmla="*/ 4013583 w 8026415"/>
              <a:gd name="connsiteY401" fmla="*/ 6347451 h 6663713"/>
              <a:gd name="connsiteX402" fmla="*/ 4006958 w 8026415"/>
              <a:gd name="connsiteY402" fmla="*/ 6356830 h 6663713"/>
              <a:gd name="connsiteX403" fmla="*/ 4005775 w 8026415"/>
              <a:gd name="connsiteY403" fmla="*/ 6361035 h 6663713"/>
              <a:gd name="connsiteX404" fmla="*/ 4009266 w 8026415"/>
              <a:gd name="connsiteY404" fmla="*/ 6359257 h 6663713"/>
              <a:gd name="connsiteX405" fmla="*/ 4020919 w 8026415"/>
              <a:gd name="connsiteY405" fmla="*/ 6349717 h 6663713"/>
              <a:gd name="connsiteX406" fmla="*/ 4018967 w 8026415"/>
              <a:gd name="connsiteY406" fmla="*/ 6353113 h 6663713"/>
              <a:gd name="connsiteX407" fmla="*/ 3897701 w 8026415"/>
              <a:gd name="connsiteY407" fmla="*/ 6465333 h 6663713"/>
              <a:gd name="connsiteX408" fmla="*/ 3856885 w 8026415"/>
              <a:gd name="connsiteY408" fmla="*/ 6504141 h 6663713"/>
              <a:gd name="connsiteX409" fmla="*/ 3816068 w 8026415"/>
              <a:gd name="connsiteY409" fmla="*/ 6542949 h 6663713"/>
              <a:gd name="connsiteX410" fmla="*/ 3810626 w 8026415"/>
              <a:gd name="connsiteY410" fmla="*/ 6548123 h 6663713"/>
              <a:gd name="connsiteX411" fmla="*/ 3799778 w 8026415"/>
              <a:gd name="connsiteY411" fmla="*/ 6556158 h 6663713"/>
              <a:gd name="connsiteX412" fmla="*/ 3798710 w 8026415"/>
              <a:gd name="connsiteY412" fmla="*/ 6556572 h 6663713"/>
              <a:gd name="connsiteX413" fmla="*/ 3754909 w 8026415"/>
              <a:gd name="connsiteY413" fmla="*/ 6544836 h 6663713"/>
              <a:gd name="connsiteX414" fmla="*/ 3727034 w 8026415"/>
              <a:gd name="connsiteY414" fmla="*/ 6537366 h 6663713"/>
              <a:gd name="connsiteX415" fmla="*/ 3653021 w 8026415"/>
              <a:gd name="connsiteY415" fmla="*/ 6479113 h 6663713"/>
              <a:gd name="connsiteX416" fmla="*/ 3648257 w 8026415"/>
              <a:gd name="connsiteY416" fmla="*/ 6465030 h 6663713"/>
              <a:gd name="connsiteX417" fmla="*/ 3659587 w 8026415"/>
              <a:gd name="connsiteY417" fmla="*/ 6327188 h 6663713"/>
              <a:gd name="connsiteX418" fmla="*/ 3677933 w 8026415"/>
              <a:gd name="connsiteY418" fmla="*/ 6306491 h 6663713"/>
              <a:gd name="connsiteX419" fmla="*/ 3645667 w 8026415"/>
              <a:gd name="connsiteY419" fmla="*/ 6203927 h 6663713"/>
              <a:gd name="connsiteX420" fmla="*/ 3636635 w 8026415"/>
              <a:gd name="connsiteY420" fmla="*/ 6205777 h 6663713"/>
              <a:gd name="connsiteX421" fmla="*/ 3505359 w 8026415"/>
              <a:gd name="connsiteY421" fmla="*/ 6281596 h 6663713"/>
              <a:gd name="connsiteX422" fmla="*/ 3410491 w 8026415"/>
              <a:gd name="connsiteY422" fmla="*/ 6333016 h 6663713"/>
              <a:gd name="connsiteX423" fmla="*/ 3415378 w 8026415"/>
              <a:gd name="connsiteY423" fmla="*/ 6458126 h 6663713"/>
              <a:gd name="connsiteX424" fmla="*/ 3391201 w 8026415"/>
              <a:gd name="connsiteY424" fmla="*/ 6468724 h 6663713"/>
              <a:gd name="connsiteX425" fmla="*/ 3393622 w 8026415"/>
              <a:gd name="connsiteY425" fmla="*/ 6443759 h 6663713"/>
              <a:gd name="connsiteX426" fmla="*/ 3404296 w 8026415"/>
              <a:gd name="connsiteY426" fmla="*/ 6403928 h 6663713"/>
              <a:gd name="connsiteX427" fmla="*/ 3372932 w 8026415"/>
              <a:gd name="connsiteY427" fmla="*/ 6425406 h 6663713"/>
              <a:gd name="connsiteX428" fmla="*/ 3313822 w 8026415"/>
              <a:gd name="connsiteY428" fmla="*/ 6550446 h 6663713"/>
              <a:gd name="connsiteX429" fmla="*/ 3196625 w 8026415"/>
              <a:gd name="connsiteY429" fmla="*/ 6621497 h 6663713"/>
              <a:gd name="connsiteX430" fmla="*/ 3163414 w 8026415"/>
              <a:gd name="connsiteY430" fmla="*/ 6633945 h 6663713"/>
              <a:gd name="connsiteX431" fmla="*/ 3074950 w 8026415"/>
              <a:gd name="connsiteY431" fmla="*/ 6661469 h 6663713"/>
              <a:gd name="connsiteX432" fmla="*/ 3028111 w 8026415"/>
              <a:gd name="connsiteY432" fmla="*/ 6533655 h 6663713"/>
              <a:gd name="connsiteX433" fmla="*/ 3176626 w 8026415"/>
              <a:gd name="connsiteY433" fmla="*/ 6266084 h 6663713"/>
              <a:gd name="connsiteX434" fmla="*/ 3232947 w 8026415"/>
              <a:gd name="connsiteY434" fmla="*/ 6247022 h 6663713"/>
              <a:gd name="connsiteX435" fmla="*/ 3231020 w 8026415"/>
              <a:gd name="connsiteY435" fmla="*/ 6302003 h 6663713"/>
              <a:gd name="connsiteX436" fmla="*/ 3208112 w 8026415"/>
              <a:gd name="connsiteY436" fmla="*/ 6355631 h 6663713"/>
              <a:gd name="connsiteX437" fmla="*/ 3371121 w 8026415"/>
              <a:gd name="connsiteY437" fmla="*/ 6177323 h 6663713"/>
              <a:gd name="connsiteX438" fmla="*/ 3296165 w 8026415"/>
              <a:gd name="connsiteY438" fmla="*/ 6234079 h 6663713"/>
              <a:gd name="connsiteX439" fmla="*/ 3264021 w 8026415"/>
              <a:gd name="connsiteY439" fmla="*/ 6242542 h 6663713"/>
              <a:gd name="connsiteX440" fmla="*/ 3239636 w 8026415"/>
              <a:gd name="connsiteY440" fmla="*/ 6206127 h 6663713"/>
              <a:gd name="connsiteX441" fmla="*/ 3264883 w 8026415"/>
              <a:gd name="connsiteY441" fmla="*/ 6191545 h 6663713"/>
              <a:gd name="connsiteX442" fmla="*/ 3290416 w 8026415"/>
              <a:gd name="connsiteY442" fmla="*/ 6159968 h 6663713"/>
              <a:gd name="connsiteX443" fmla="*/ 3310981 w 8026415"/>
              <a:gd name="connsiteY443" fmla="*/ 6067291 h 6663713"/>
              <a:gd name="connsiteX444" fmla="*/ 3347105 w 8026415"/>
              <a:gd name="connsiteY444" fmla="*/ 6059893 h 6663713"/>
              <a:gd name="connsiteX445" fmla="*/ 3372351 w 8026415"/>
              <a:gd name="connsiteY445" fmla="*/ 6045313 h 6663713"/>
              <a:gd name="connsiteX446" fmla="*/ 3354162 w 8026415"/>
              <a:gd name="connsiteY446" fmla="*/ 5937985 h 6663713"/>
              <a:gd name="connsiteX447" fmla="*/ 3347268 w 8026415"/>
              <a:gd name="connsiteY447" fmla="*/ 5931868 h 6663713"/>
              <a:gd name="connsiteX448" fmla="*/ 3331543 w 8026415"/>
              <a:gd name="connsiteY448" fmla="*/ 5974614 h 6663713"/>
              <a:gd name="connsiteX449" fmla="*/ 3305232 w 8026415"/>
              <a:gd name="connsiteY449" fmla="*/ 5993176 h 6663713"/>
              <a:gd name="connsiteX450" fmla="*/ 3294640 w 8026415"/>
              <a:gd name="connsiteY450" fmla="*/ 5968994 h 6663713"/>
              <a:gd name="connsiteX451" fmla="*/ 3351123 w 8026415"/>
              <a:gd name="connsiteY451" fmla="*/ 5821908 h 6663713"/>
              <a:gd name="connsiteX452" fmla="*/ 3224115 w 8026415"/>
              <a:gd name="connsiteY452" fmla="*/ 5881793 h 6663713"/>
              <a:gd name="connsiteX453" fmla="*/ 3209747 w 8026415"/>
              <a:gd name="connsiteY453" fmla="*/ 5903557 h 6663713"/>
              <a:gd name="connsiteX454" fmla="*/ 3138197 w 8026415"/>
              <a:gd name="connsiteY454" fmla="*/ 5995377 h 6663713"/>
              <a:gd name="connsiteX455" fmla="*/ 2934672 w 8026415"/>
              <a:gd name="connsiteY455" fmla="*/ 6085989 h 6663713"/>
              <a:gd name="connsiteX456" fmla="*/ 2879212 w 8026415"/>
              <a:gd name="connsiteY456" fmla="*/ 6054053 h 6663713"/>
              <a:gd name="connsiteX457" fmla="*/ 2875964 w 8026415"/>
              <a:gd name="connsiteY457" fmla="*/ 5890963 h 6663713"/>
              <a:gd name="connsiteX458" fmla="*/ 2858273 w 8026415"/>
              <a:gd name="connsiteY458" fmla="*/ 5813647 h 6663713"/>
              <a:gd name="connsiteX459" fmla="*/ 2875921 w 8026415"/>
              <a:gd name="connsiteY459" fmla="*/ 5715921 h 6663713"/>
              <a:gd name="connsiteX460" fmla="*/ 2904163 w 8026415"/>
              <a:gd name="connsiteY460" fmla="*/ 5642380 h 6663713"/>
              <a:gd name="connsiteX461" fmla="*/ 2815206 w 8026415"/>
              <a:gd name="connsiteY461" fmla="*/ 5639887 h 6663713"/>
              <a:gd name="connsiteX462" fmla="*/ 2590704 w 8026415"/>
              <a:gd name="connsiteY462" fmla="*/ 5729147 h 6663713"/>
              <a:gd name="connsiteX463" fmla="*/ 2547190 w 8026415"/>
              <a:gd name="connsiteY463" fmla="*/ 5700411 h 6663713"/>
              <a:gd name="connsiteX464" fmla="*/ 2537666 w 8026415"/>
              <a:gd name="connsiteY464" fmla="*/ 5672247 h 6663713"/>
              <a:gd name="connsiteX465" fmla="*/ 2518989 w 8026415"/>
              <a:gd name="connsiteY465" fmla="*/ 5648886 h 6663713"/>
              <a:gd name="connsiteX466" fmla="*/ 2652347 w 8026415"/>
              <a:gd name="connsiteY466" fmla="*/ 5560978 h 6663713"/>
              <a:gd name="connsiteX467" fmla="*/ 2698026 w 8026415"/>
              <a:gd name="connsiteY467" fmla="*/ 5527912 h 6663713"/>
              <a:gd name="connsiteX468" fmla="*/ 2730638 w 8026415"/>
              <a:gd name="connsiteY468" fmla="*/ 5506414 h 6663713"/>
              <a:gd name="connsiteX469" fmla="*/ 2762536 w 8026415"/>
              <a:gd name="connsiteY469" fmla="*/ 5501975 h 6663713"/>
              <a:gd name="connsiteX470" fmla="*/ 2796034 w 8026415"/>
              <a:gd name="connsiteY470" fmla="*/ 5472529 h 6663713"/>
              <a:gd name="connsiteX471" fmla="*/ 2871197 w 8026415"/>
              <a:gd name="connsiteY471" fmla="*/ 5462786 h 6663713"/>
              <a:gd name="connsiteX472" fmla="*/ 2903052 w 8026415"/>
              <a:gd name="connsiteY472" fmla="*/ 5471322 h 6663713"/>
              <a:gd name="connsiteX473" fmla="*/ 2906541 w 8026415"/>
              <a:gd name="connsiteY473" fmla="*/ 5442374 h 6663713"/>
              <a:gd name="connsiteX474" fmla="*/ 2920128 w 8026415"/>
              <a:gd name="connsiteY474" fmla="*/ 5407592 h 6663713"/>
              <a:gd name="connsiteX475" fmla="*/ 2930583 w 8026415"/>
              <a:gd name="connsiteY475" fmla="*/ 5379779 h 6663713"/>
              <a:gd name="connsiteX476" fmla="*/ 2925565 w 8026415"/>
              <a:gd name="connsiteY476" fmla="*/ 5373990 h 6663713"/>
              <a:gd name="connsiteX477" fmla="*/ 2947334 w 8026415"/>
              <a:gd name="connsiteY477" fmla="*/ 5359284 h 6663713"/>
              <a:gd name="connsiteX478" fmla="*/ 2965443 w 8026415"/>
              <a:gd name="connsiteY478" fmla="*/ 5351966 h 6663713"/>
              <a:gd name="connsiteX479" fmla="*/ 3002556 w 8026415"/>
              <a:gd name="connsiteY479" fmla="*/ 5322956 h 6663713"/>
              <a:gd name="connsiteX480" fmla="*/ 3002563 w 8026415"/>
              <a:gd name="connsiteY480" fmla="*/ 5322732 h 6663713"/>
              <a:gd name="connsiteX481" fmla="*/ 3018981 w 8026415"/>
              <a:gd name="connsiteY481" fmla="*/ 5311909 h 6663713"/>
              <a:gd name="connsiteX482" fmla="*/ 3081019 w 8026415"/>
              <a:gd name="connsiteY482" fmla="*/ 5269537 h 6663713"/>
              <a:gd name="connsiteX483" fmla="*/ 3146192 w 8026415"/>
              <a:gd name="connsiteY483" fmla="*/ 5225097 h 6663713"/>
              <a:gd name="connsiteX484" fmla="*/ 3152464 w 8026415"/>
              <a:gd name="connsiteY484" fmla="*/ 5220963 h 6663713"/>
              <a:gd name="connsiteX485" fmla="*/ 3170600 w 8026415"/>
              <a:gd name="connsiteY485" fmla="*/ 5207530 h 6663713"/>
              <a:gd name="connsiteX486" fmla="*/ 3206872 w 8026415"/>
              <a:gd name="connsiteY486" fmla="*/ 5180665 h 6663713"/>
              <a:gd name="connsiteX487" fmla="*/ 3221872 w 8026415"/>
              <a:gd name="connsiteY487" fmla="*/ 5169298 h 6663713"/>
              <a:gd name="connsiteX488" fmla="*/ 3243823 w 8026415"/>
              <a:gd name="connsiteY488" fmla="*/ 5154830 h 6663713"/>
              <a:gd name="connsiteX489" fmla="*/ 3264416 w 8026415"/>
              <a:gd name="connsiteY489" fmla="*/ 5138299 h 6663713"/>
              <a:gd name="connsiteX490" fmla="*/ 3278317 w 8026415"/>
              <a:gd name="connsiteY490" fmla="*/ 5132090 h 6663713"/>
              <a:gd name="connsiteX491" fmla="*/ 3282552 w 8026415"/>
              <a:gd name="connsiteY491" fmla="*/ 5124865 h 6663713"/>
              <a:gd name="connsiteX492" fmla="*/ 3288823 w 8026415"/>
              <a:gd name="connsiteY492" fmla="*/ 5120731 h 6663713"/>
              <a:gd name="connsiteX493" fmla="*/ 3337639 w 8026415"/>
              <a:gd name="connsiteY493" fmla="*/ 5085596 h 6663713"/>
              <a:gd name="connsiteX494" fmla="*/ 3373910 w 8026415"/>
              <a:gd name="connsiteY494" fmla="*/ 5058731 h 6663713"/>
              <a:gd name="connsiteX495" fmla="*/ 3411540 w 8026415"/>
              <a:gd name="connsiteY495" fmla="*/ 5033926 h 6663713"/>
              <a:gd name="connsiteX496" fmla="*/ 3422726 w 8026415"/>
              <a:gd name="connsiteY496" fmla="*/ 5023597 h 6663713"/>
              <a:gd name="connsiteX497" fmla="*/ 3437047 w 8026415"/>
              <a:gd name="connsiteY497" fmla="*/ 5011200 h 6663713"/>
              <a:gd name="connsiteX498" fmla="*/ 3472220 w 8026415"/>
              <a:gd name="connsiteY498" fmla="*/ 4989493 h 6663713"/>
              <a:gd name="connsiteX499" fmla="*/ 3484504 w 8026415"/>
              <a:gd name="connsiteY499" fmla="*/ 4974006 h 6663713"/>
              <a:gd name="connsiteX500" fmla="*/ 3491613 w 8026415"/>
              <a:gd name="connsiteY500" fmla="*/ 4957495 h 6663713"/>
              <a:gd name="connsiteX501" fmla="*/ 3524750 w 8026415"/>
              <a:gd name="connsiteY501" fmla="*/ 4932696 h 6663713"/>
              <a:gd name="connsiteX502" fmla="*/ 3565516 w 8026415"/>
              <a:gd name="connsiteY502" fmla="*/ 4905824 h 6663713"/>
              <a:gd name="connsiteX503" fmla="*/ 3603145 w 8026415"/>
              <a:gd name="connsiteY503" fmla="*/ 4881019 h 6663713"/>
              <a:gd name="connsiteX504" fmla="*/ 3616109 w 8026415"/>
              <a:gd name="connsiteY504" fmla="*/ 4866562 h 6663713"/>
              <a:gd name="connsiteX505" fmla="*/ 3618742 w 8026415"/>
              <a:gd name="connsiteY505" fmla="*/ 4859468 h 6663713"/>
              <a:gd name="connsiteX506" fmla="*/ 3606441 w 8026415"/>
              <a:gd name="connsiteY506" fmla="*/ 4865545 h 6663713"/>
              <a:gd name="connsiteX507" fmla="*/ 3590762 w 8026415"/>
              <a:gd name="connsiteY507" fmla="*/ 4875880 h 6663713"/>
              <a:gd name="connsiteX508" fmla="*/ 3573045 w 8026415"/>
              <a:gd name="connsiteY508" fmla="*/ 4883125 h 6663713"/>
              <a:gd name="connsiteX509" fmla="*/ 3550834 w 8026415"/>
              <a:gd name="connsiteY509" fmla="*/ 4890376 h 6663713"/>
              <a:gd name="connsiteX510" fmla="*/ 3520574 w 8026415"/>
              <a:gd name="connsiteY510" fmla="*/ 4905889 h 6663713"/>
              <a:gd name="connsiteX511" fmla="*/ 3492351 w 8026415"/>
              <a:gd name="connsiteY511" fmla="*/ 4924494 h 6663713"/>
              <a:gd name="connsiteX512" fmla="*/ 3449128 w 8026415"/>
              <a:gd name="connsiteY512" fmla="*/ 4954462 h 6663713"/>
              <a:gd name="connsiteX513" fmla="*/ 3442178 w 8026415"/>
              <a:gd name="connsiteY513" fmla="*/ 4957566 h 6663713"/>
              <a:gd name="connsiteX514" fmla="*/ 3443276 w 8026415"/>
              <a:gd name="connsiteY514" fmla="*/ 4952409 h 6663713"/>
              <a:gd name="connsiteX515" fmla="*/ 3460733 w 8026415"/>
              <a:gd name="connsiteY515" fmla="*/ 4937945 h 6663713"/>
              <a:gd name="connsiteX516" fmla="*/ 3462250 w 8026415"/>
              <a:gd name="connsiteY516" fmla="*/ 4926599 h 6663713"/>
              <a:gd name="connsiteX517" fmla="*/ 3430212 w 8026415"/>
              <a:gd name="connsiteY517" fmla="*/ 4946240 h 6663713"/>
              <a:gd name="connsiteX518" fmla="*/ 3442077 w 8026415"/>
              <a:gd name="connsiteY518" fmla="*/ 4936941 h 6663713"/>
              <a:gd name="connsiteX519" fmla="*/ 3470300 w 8026415"/>
              <a:gd name="connsiteY519" fmla="*/ 4918336 h 6663713"/>
              <a:gd name="connsiteX520" fmla="*/ 3496485 w 8026415"/>
              <a:gd name="connsiteY520" fmla="*/ 4896643 h 6663713"/>
              <a:gd name="connsiteX521" fmla="*/ 3498682 w 8026415"/>
              <a:gd name="connsiteY521" fmla="*/ 4886325 h 6663713"/>
              <a:gd name="connsiteX522" fmla="*/ 3480965 w 8026415"/>
              <a:gd name="connsiteY522" fmla="*/ 4893570 h 6663713"/>
              <a:gd name="connsiteX523" fmla="*/ 3456557 w 8026415"/>
              <a:gd name="connsiteY523" fmla="*/ 4911138 h 6663713"/>
              <a:gd name="connsiteX524" fmla="*/ 3404606 w 8026415"/>
              <a:gd name="connsiteY524" fmla="*/ 4948339 h 6663713"/>
              <a:gd name="connsiteX525" fmla="*/ 3397655 w 8026415"/>
              <a:gd name="connsiteY525" fmla="*/ 4951443 h 6663713"/>
              <a:gd name="connsiteX526" fmla="*/ 3352395 w 8026415"/>
              <a:gd name="connsiteY526" fmla="*/ 4978322 h 6663713"/>
              <a:gd name="connsiteX527" fmla="*/ 3285184 w 8026415"/>
              <a:gd name="connsiteY527" fmla="*/ 5019671 h 6663713"/>
              <a:gd name="connsiteX528" fmla="*/ 3282048 w 8026415"/>
              <a:gd name="connsiteY528" fmla="*/ 5021738 h 6663713"/>
              <a:gd name="connsiteX529" fmla="*/ 3281369 w 8026415"/>
              <a:gd name="connsiteY529" fmla="*/ 5020707 h 6663713"/>
              <a:gd name="connsiteX530" fmla="*/ 3283147 w 8026415"/>
              <a:gd name="connsiteY530" fmla="*/ 5016580 h 6663713"/>
              <a:gd name="connsiteX531" fmla="*/ 3292554 w 8026415"/>
              <a:gd name="connsiteY531" fmla="*/ 5010379 h 6663713"/>
              <a:gd name="connsiteX532" fmla="*/ 3348999 w 8026415"/>
              <a:gd name="connsiteY532" fmla="*/ 4973170 h 6663713"/>
              <a:gd name="connsiteX533" fmla="*/ 3357049 w 8026415"/>
              <a:gd name="connsiteY533" fmla="*/ 4964909 h 6663713"/>
              <a:gd name="connsiteX534" fmla="*/ 3370011 w 8026415"/>
              <a:gd name="connsiteY534" fmla="*/ 4950451 h 6663713"/>
              <a:gd name="connsiteX535" fmla="*/ 3407641 w 8026415"/>
              <a:gd name="connsiteY535" fmla="*/ 4925647 h 6663713"/>
              <a:gd name="connsiteX536" fmla="*/ 3434505 w 8026415"/>
              <a:gd name="connsiteY536" fmla="*/ 4904982 h 6663713"/>
              <a:gd name="connsiteX537" fmla="*/ 3416789 w 8026415"/>
              <a:gd name="connsiteY537" fmla="*/ 4912227 h 6663713"/>
              <a:gd name="connsiteX538" fmla="*/ 3340849 w 8026415"/>
              <a:gd name="connsiteY538" fmla="*/ 4960807 h 6663713"/>
              <a:gd name="connsiteX539" fmla="*/ 3221687 w 8026415"/>
              <a:gd name="connsiteY539" fmla="*/ 5039357 h 6663713"/>
              <a:gd name="connsiteX540" fmla="*/ 3206687 w 8026415"/>
              <a:gd name="connsiteY540" fmla="*/ 5050722 h 6663713"/>
              <a:gd name="connsiteX541" fmla="*/ 3174649 w 8026415"/>
              <a:gd name="connsiteY541" fmla="*/ 5070363 h 6663713"/>
              <a:gd name="connsiteX542" fmla="*/ 3143970 w 8026415"/>
              <a:gd name="connsiteY542" fmla="*/ 5092065 h 6663713"/>
              <a:gd name="connsiteX543" fmla="*/ 3122019 w 8026415"/>
              <a:gd name="connsiteY543" fmla="*/ 5106534 h 6663713"/>
              <a:gd name="connsiteX544" fmla="*/ 3066672 w 8026415"/>
              <a:gd name="connsiteY544" fmla="*/ 5138585 h 6663713"/>
              <a:gd name="connsiteX545" fmla="*/ 3055487 w 8026415"/>
              <a:gd name="connsiteY545" fmla="*/ 5148914 h 6663713"/>
              <a:gd name="connsiteX546" fmla="*/ 3035313 w 8026415"/>
              <a:gd name="connsiteY546" fmla="*/ 5159255 h 6663713"/>
              <a:gd name="connsiteX547" fmla="*/ 2925559 w 8026415"/>
              <a:gd name="connsiteY547" fmla="*/ 5231604 h 6663713"/>
              <a:gd name="connsiteX548" fmla="*/ 2831020 w 8026415"/>
              <a:gd name="connsiteY548" fmla="*/ 5292621 h 6663713"/>
              <a:gd name="connsiteX549" fmla="*/ 2825967 w 8026415"/>
              <a:gd name="connsiteY549" fmla="*/ 5295116 h 6663713"/>
              <a:gd name="connsiteX550" fmla="*/ 2687824 w 8026415"/>
              <a:gd name="connsiteY550" fmla="*/ 5366693 h 6663713"/>
              <a:gd name="connsiteX551" fmla="*/ 2486143 w 8026415"/>
              <a:gd name="connsiteY551" fmla="*/ 5466334 h 6663713"/>
              <a:gd name="connsiteX552" fmla="*/ 2448170 w 8026415"/>
              <a:gd name="connsiteY552" fmla="*/ 5464700 h 6663713"/>
              <a:gd name="connsiteX553" fmla="*/ 2406710 w 8026415"/>
              <a:gd name="connsiteY553" fmla="*/ 5492012 h 6663713"/>
              <a:gd name="connsiteX554" fmla="*/ 2384380 w 8026415"/>
              <a:gd name="connsiteY554" fmla="*/ 5511641 h 6663713"/>
              <a:gd name="connsiteX555" fmla="*/ 2176871 w 8026415"/>
              <a:gd name="connsiteY555" fmla="*/ 5601185 h 6663713"/>
              <a:gd name="connsiteX556" fmla="*/ 1883527 w 8026415"/>
              <a:gd name="connsiteY556" fmla="*/ 5740302 h 6663713"/>
              <a:gd name="connsiteX557" fmla="*/ 1832256 w 8026415"/>
              <a:gd name="connsiteY557" fmla="*/ 5756447 h 6663713"/>
              <a:gd name="connsiteX558" fmla="*/ 1810292 w 8026415"/>
              <a:gd name="connsiteY558" fmla="*/ 5695064 h 6663713"/>
              <a:gd name="connsiteX559" fmla="*/ 1827450 w 8026415"/>
              <a:gd name="connsiteY559" fmla="*/ 5567323 h 6663713"/>
              <a:gd name="connsiteX560" fmla="*/ 1911725 w 8026415"/>
              <a:gd name="connsiteY560" fmla="*/ 5491718 h 6663713"/>
              <a:gd name="connsiteX561" fmla="*/ 1948916 w 8026415"/>
              <a:gd name="connsiteY561" fmla="*/ 5480340 h 6663713"/>
              <a:gd name="connsiteX562" fmla="*/ 2046409 w 8026415"/>
              <a:gd name="connsiteY562" fmla="*/ 5450965 h 6663713"/>
              <a:gd name="connsiteX563" fmla="*/ 2064266 w 8026415"/>
              <a:gd name="connsiteY563" fmla="*/ 5400254 h 6663713"/>
              <a:gd name="connsiteX564" fmla="*/ 2067755 w 8026415"/>
              <a:gd name="connsiteY564" fmla="*/ 5371304 h 6663713"/>
              <a:gd name="connsiteX565" fmla="*/ 2098544 w 8026415"/>
              <a:gd name="connsiteY565" fmla="*/ 5383823 h 6663713"/>
              <a:gd name="connsiteX566" fmla="*/ 2163609 w 8026415"/>
              <a:gd name="connsiteY566" fmla="*/ 5379911 h 6663713"/>
              <a:gd name="connsiteX567" fmla="*/ 2347305 w 8026415"/>
              <a:gd name="connsiteY567" fmla="*/ 5219956 h 6663713"/>
              <a:gd name="connsiteX568" fmla="*/ 2419635 w 8026415"/>
              <a:gd name="connsiteY568" fmla="*/ 5141150 h 6663713"/>
              <a:gd name="connsiteX569" fmla="*/ 2417009 w 8026415"/>
              <a:gd name="connsiteY569" fmla="*/ 5119100 h 6663713"/>
              <a:gd name="connsiteX570" fmla="*/ 2371360 w 8026415"/>
              <a:gd name="connsiteY570" fmla="*/ 5098329 h 6663713"/>
              <a:gd name="connsiteX571" fmla="*/ 2343978 w 8026415"/>
              <a:gd name="connsiteY571" fmla="*/ 5120877 h 6663713"/>
              <a:gd name="connsiteX572" fmla="*/ 2306213 w 8026415"/>
              <a:gd name="connsiteY572" fmla="*/ 5166254 h 6663713"/>
              <a:gd name="connsiteX573" fmla="*/ 2106667 w 8026415"/>
              <a:gd name="connsiteY573" fmla="*/ 5257931 h 6663713"/>
              <a:gd name="connsiteX574" fmla="*/ 2060733 w 8026415"/>
              <a:gd name="connsiteY574" fmla="*/ 5254162 h 6663713"/>
              <a:gd name="connsiteX575" fmla="*/ 1982654 w 8026415"/>
              <a:gd name="connsiteY575" fmla="*/ 5258854 h 6663713"/>
              <a:gd name="connsiteX576" fmla="*/ 1892138 w 8026415"/>
              <a:gd name="connsiteY576" fmla="*/ 5230331 h 6663713"/>
              <a:gd name="connsiteX577" fmla="*/ 1864264 w 8026415"/>
              <a:gd name="connsiteY577" fmla="*/ 5222862 h 6663713"/>
              <a:gd name="connsiteX578" fmla="*/ 1722108 w 8026415"/>
              <a:gd name="connsiteY578" fmla="*/ 5291497 h 6663713"/>
              <a:gd name="connsiteX579" fmla="*/ 1437508 w 8026415"/>
              <a:gd name="connsiteY579" fmla="*/ 5445762 h 6663713"/>
              <a:gd name="connsiteX580" fmla="*/ 1232914 w 8026415"/>
              <a:gd name="connsiteY580" fmla="*/ 5540357 h 6663713"/>
              <a:gd name="connsiteX581" fmla="*/ 1188252 w 8026415"/>
              <a:gd name="connsiteY581" fmla="*/ 5579618 h 6663713"/>
              <a:gd name="connsiteX582" fmla="*/ 1117850 w 8026415"/>
              <a:gd name="connsiteY582" fmla="*/ 5603442 h 6663713"/>
              <a:gd name="connsiteX583" fmla="*/ 1089691 w 8026415"/>
              <a:gd name="connsiteY583" fmla="*/ 5612973 h 6663713"/>
              <a:gd name="connsiteX584" fmla="*/ 1012310 w 8026415"/>
              <a:gd name="connsiteY584" fmla="*/ 5694695 h 6663713"/>
              <a:gd name="connsiteX585" fmla="*/ 938706 w 8026415"/>
              <a:gd name="connsiteY585" fmla="*/ 5730469 h 6663713"/>
              <a:gd name="connsiteX586" fmla="*/ 909951 w 8026415"/>
              <a:gd name="connsiteY586" fmla="*/ 5735505 h 6663713"/>
              <a:gd name="connsiteX587" fmla="*/ 900129 w 8026415"/>
              <a:gd name="connsiteY587" fmla="*/ 5732613 h 6663713"/>
              <a:gd name="connsiteX588" fmla="*/ 905311 w 8026415"/>
              <a:gd name="connsiteY588" fmla="*/ 5727186 h 6663713"/>
              <a:gd name="connsiteX589" fmla="*/ 897357 w 8026415"/>
              <a:gd name="connsiteY589" fmla="*/ 5730719 h 6663713"/>
              <a:gd name="connsiteX590" fmla="*/ 895587 w 8026415"/>
              <a:gd name="connsiteY590" fmla="*/ 5731276 h 6663713"/>
              <a:gd name="connsiteX591" fmla="*/ 893229 w 8026415"/>
              <a:gd name="connsiteY591" fmla="*/ 5730582 h 6663713"/>
              <a:gd name="connsiteX592" fmla="*/ 895301 w 8026415"/>
              <a:gd name="connsiteY592" fmla="*/ 5728075 h 6663713"/>
              <a:gd name="connsiteX593" fmla="*/ 898489 w 8026415"/>
              <a:gd name="connsiteY593" fmla="*/ 5719940 h 6663713"/>
              <a:gd name="connsiteX594" fmla="*/ 889543 w 8026415"/>
              <a:gd name="connsiteY594" fmla="*/ 5724325 h 6663713"/>
              <a:gd name="connsiteX595" fmla="*/ 884843 w 8026415"/>
              <a:gd name="connsiteY595" fmla="*/ 5714236 h 6663713"/>
              <a:gd name="connsiteX596" fmla="*/ 884861 w 8026415"/>
              <a:gd name="connsiteY596" fmla="*/ 5713914 h 6663713"/>
              <a:gd name="connsiteX597" fmla="*/ 912610 w 8026415"/>
              <a:gd name="connsiteY597" fmla="*/ 5689165 h 6663713"/>
              <a:gd name="connsiteX598" fmla="*/ 927432 w 8026415"/>
              <a:gd name="connsiteY598" fmla="*/ 5677642 h 6663713"/>
              <a:gd name="connsiteX599" fmla="*/ 952517 w 8026415"/>
              <a:gd name="connsiteY599" fmla="*/ 5660968 h 6663713"/>
              <a:gd name="connsiteX600" fmla="*/ 965283 w 8026415"/>
              <a:gd name="connsiteY600" fmla="*/ 5646802 h 6663713"/>
              <a:gd name="connsiteX601" fmla="*/ 953977 w 8026415"/>
              <a:gd name="connsiteY601" fmla="*/ 5650094 h 6663713"/>
              <a:gd name="connsiteX602" fmla="*/ 975150 w 8026415"/>
              <a:gd name="connsiteY602" fmla="*/ 5630803 h 6663713"/>
              <a:gd name="connsiteX603" fmla="*/ 982672 w 8026415"/>
              <a:gd name="connsiteY603" fmla="*/ 5622127 h 6663713"/>
              <a:gd name="connsiteX604" fmla="*/ 1019152 w 8026415"/>
              <a:gd name="connsiteY604" fmla="*/ 5589525 h 6663713"/>
              <a:gd name="connsiteX605" fmla="*/ 1056555 w 8026415"/>
              <a:gd name="connsiteY605" fmla="*/ 5570343 h 6663713"/>
              <a:gd name="connsiteX606" fmla="*/ 1076397 w 8026415"/>
              <a:gd name="connsiteY606" fmla="*/ 5559158 h 6663713"/>
              <a:gd name="connsiteX607" fmla="*/ 1080955 w 8026415"/>
              <a:gd name="connsiteY607" fmla="*/ 5552787 h 6663713"/>
              <a:gd name="connsiteX608" fmla="*/ 1154377 w 8026415"/>
              <a:gd name="connsiteY608" fmla="*/ 5494292 h 6663713"/>
              <a:gd name="connsiteX609" fmla="*/ 1250379 w 8026415"/>
              <a:gd name="connsiteY609" fmla="*/ 5428136 h 6663713"/>
              <a:gd name="connsiteX610" fmla="*/ 1268850 w 8026415"/>
              <a:gd name="connsiteY610" fmla="*/ 5415191 h 6663713"/>
              <a:gd name="connsiteX611" fmla="*/ 1280245 w 8026415"/>
              <a:gd name="connsiteY611" fmla="*/ 5399261 h 6663713"/>
              <a:gd name="connsiteX612" fmla="*/ 1269983 w 8026415"/>
              <a:gd name="connsiteY612" fmla="*/ 5404413 h 6663713"/>
              <a:gd name="connsiteX613" fmla="*/ 1264962 w 8026415"/>
              <a:gd name="connsiteY613" fmla="*/ 5404073 h 6663713"/>
              <a:gd name="connsiteX614" fmla="*/ 1273170 w 8026415"/>
              <a:gd name="connsiteY614" fmla="*/ 5396278 h 6663713"/>
              <a:gd name="connsiteX615" fmla="*/ 1320151 w 8026415"/>
              <a:gd name="connsiteY615" fmla="*/ 5371064 h 6663713"/>
              <a:gd name="connsiteX616" fmla="*/ 1352534 w 8026415"/>
              <a:gd name="connsiteY616" fmla="*/ 5351544 h 6663713"/>
              <a:gd name="connsiteX617" fmla="*/ 1374192 w 8026415"/>
              <a:gd name="connsiteY617" fmla="*/ 5330463 h 6663713"/>
              <a:gd name="connsiteX618" fmla="*/ 1391517 w 8026415"/>
              <a:gd name="connsiteY618" fmla="*/ 5309925 h 6663713"/>
              <a:gd name="connsiteX619" fmla="*/ 1410672 w 8026415"/>
              <a:gd name="connsiteY619" fmla="*/ 5297860 h 6663713"/>
              <a:gd name="connsiteX620" fmla="*/ 1412043 w 8026415"/>
              <a:gd name="connsiteY620" fmla="*/ 5299623 h 6663713"/>
              <a:gd name="connsiteX621" fmla="*/ 1399278 w 8026415"/>
              <a:gd name="connsiteY621" fmla="*/ 5313790 h 6663713"/>
              <a:gd name="connsiteX622" fmla="*/ 1394719 w 8026415"/>
              <a:gd name="connsiteY622" fmla="*/ 5320161 h 6663713"/>
              <a:gd name="connsiteX623" fmla="*/ 1404296 w 8026415"/>
              <a:gd name="connsiteY623" fmla="*/ 5314129 h 6663713"/>
              <a:gd name="connsiteX624" fmla="*/ 1505082 w 8026415"/>
              <a:gd name="connsiteY624" fmla="*/ 5235773 h 6663713"/>
              <a:gd name="connsiteX625" fmla="*/ 1610425 w 8026415"/>
              <a:gd name="connsiteY625" fmla="*/ 5151044 h 6663713"/>
              <a:gd name="connsiteX626" fmla="*/ 1621596 w 8026415"/>
              <a:gd name="connsiteY626" fmla="*/ 5140945 h 6663713"/>
              <a:gd name="connsiteX627" fmla="*/ 1609963 w 8026415"/>
              <a:gd name="connsiteY627" fmla="*/ 5144333 h 6663713"/>
              <a:gd name="connsiteX628" fmla="*/ 1583971 w 8026415"/>
              <a:gd name="connsiteY628" fmla="*/ 5165957 h 6663713"/>
              <a:gd name="connsiteX629" fmla="*/ 1537227 w 8026415"/>
              <a:gd name="connsiteY629" fmla="*/ 5203711 h 6663713"/>
              <a:gd name="connsiteX630" fmla="*/ 1512143 w 8026415"/>
              <a:gd name="connsiteY630" fmla="*/ 5220384 h 6663713"/>
              <a:gd name="connsiteX631" fmla="*/ 1485688 w 8026415"/>
              <a:gd name="connsiteY631" fmla="*/ 5235296 h 6663713"/>
              <a:gd name="connsiteX632" fmla="*/ 1474055 w 8026415"/>
              <a:gd name="connsiteY632" fmla="*/ 5238685 h 6663713"/>
              <a:gd name="connsiteX633" fmla="*/ 1488191 w 8026415"/>
              <a:gd name="connsiteY633" fmla="*/ 5226281 h 6663713"/>
              <a:gd name="connsiteX634" fmla="*/ 1571190 w 8026415"/>
              <a:gd name="connsiteY634" fmla="*/ 5161753 h 6663713"/>
              <a:gd name="connsiteX635" fmla="*/ 1620897 w 8026415"/>
              <a:gd name="connsiteY635" fmla="*/ 5121694 h 6663713"/>
              <a:gd name="connsiteX636" fmla="*/ 1658063 w 8026415"/>
              <a:gd name="connsiteY636" fmla="*/ 5089971 h 6663713"/>
              <a:gd name="connsiteX637" fmla="*/ 1668549 w 8026415"/>
              <a:gd name="connsiteY637" fmla="*/ 5078989 h 6663713"/>
              <a:gd name="connsiteX638" fmla="*/ 1666494 w 8026415"/>
              <a:gd name="connsiteY638" fmla="*/ 5076346 h 6663713"/>
              <a:gd name="connsiteX639" fmla="*/ 1643002 w 8026415"/>
              <a:gd name="connsiteY639" fmla="*/ 5088954 h 6663713"/>
              <a:gd name="connsiteX640" fmla="*/ 1610396 w 8026415"/>
              <a:gd name="connsiteY640" fmla="*/ 5114304 h 6663713"/>
              <a:gd name="connsiteX641" fmla="*/ 1636390 w 8026415"/>
              <a:gd name="connsiteY641" fmla="*/ 5092681 h 6663713"/>
              <a:gd name="connsiteX642" fmla="*/ 1698639 w 8026415"/>
              <a:gd name="connsiteY642" fmla="*/ 5044286 h 6663713"/>
              <a:gd name="connsiteX643" fmla="*/ 1705476 w 8026415"/>
              <a:gd name="connsiteY643" fmla="*/ 5034728 h 6663713"/>
              <a:gd name="connsiteX644" fmla="*/ 1694528 w 8026415"/>
              <a:gd name="connsiteY644" fmla="*/ 5038997 h 6663713"/>
              <a:gd name="connsiteX645" fmla="*/ 1667849 w 8026415"/>
              <a:gd name="connsiteY645" fmla="*/ 5059738 h 6663713"/>
              <a:gd name="connsiteX646" fmla="*/ 1639115 w 8026415"/>
              <a:gd name="connsiteY646" fmla="*/ 5077835 h 6663713"/>
              <a:gd name="connsiteX647" fmla="*/ 1618366 w 8026415"/>
              <a:gd name="connsiteY647" fmla="*/ 5093968 h 6663713"/>
              <a:gd name="connsiteX648" fmla="*/ 1628853 w 8026415"/>
              <a:gd name="connsiteY648" fmla="*/ 5082987 h 6663713"/>
              <a:gd name="connsiteX649" fmla="*/ 1702959 w 8026415"/>
              <a:gd name="connsiteY649" fmla="*/ 5025373 h 6663713"/>
              <a:gd name="connsiteX650" fmla="*/ 1714131 w 8026415"/>
              <a:gd name="connsiteY650" fmla="*/ 5015273 h 6663713"/>
              <a:gd name="connsiteX651" fmla="*/ 1703868 w 8026415"/>
              <a:gd name="connsiteY651" fmla="*/ 5020423 h 6663713"/>
              <a:gd name="connsiteX652" fmla="*/ 1653700 w 8026415"/>
              <a:gd name="connsiteY652" fmla="*/ 5053773 h 6663713"/>
              <a:gd name="connsiteX653" fmla="*/ 1698163 w 8026415"/>
              <a:gd name="connsiteY653" fmla="*/ 5019204 h 6663713"/>
              <a:gd name="connsiteX654" fmla="*/ 1702722 w 8026415"/>
              <a:gd name="connsiteY654" fmla="*/ 5012831 h 6663713"/>
              <a:gd name="connsiteX655" fmla="*/ 1697701 w 8026415"/>
              <a:gd name="connsiteY655" fmla="*/ 5012492 h 6663713"/>
              <a:gd name="connsiteX656" fmla="*/ 1681509 w 8026415"/>
              <a:gd name="connsiteY656" fmla="*/ 5022252 h 6663713"/>
              <a:gd name="connsiteX657" fmla="*/ 1669652 w 8026415"/>
              <a:gd name="connsiteY657" fmla="*/ 5031472 h 6663713"/>
              <a:gd name="connsiteX658" fmla="*/ 1591212 w 8026415"/>
              <a:gd name="connsiteY658" fmla="*/ 5089628 h 6663713"/>
              <a:gd name="connsiteX659" fmla="*/ 1602383 w 8026415"/>
              <a:gd name="connsiteY659" fmla="*/ 5079529 h 6663713"/>
              <a:gd name="connsiteX660" fmla="*/ 1640234 w 8026415"/>
              <a:gd name="connsiteY660" fmla="*/ 5048686 h 6663713"/>
              <a:gd name="connsiteX661" fmla="*/ 1679454 w 8026415"/>
              <a:gd name="connsiteY661" fmla="*/ 5019609 h 6663713"/>
              <a:gd name="connsiteX662" fmla="*/ 1694275 w 8026415"/>
              <a:gd name="connsiteY662" fmla="*/ 5008087 h 6663713"/>
              <a:gd name="connsiteX663" fmla="*/ 1695184 w 8026415"/>
              <a:gd name="connsiteY663" fmla="*/ 5003137 h 6663713"/>
              <a:gd name="connsiteX664" fmla="*/ 1681272 w 8026415"/>
              <a:gd name="connsiteY664" fmla="*/ 5009712 h 6663713"/>
              <a:gd name="connsiteX665" fmla="*/ 1655278 w 8026415"/>
              <a:gd name="connsiteY665" fmla="*/ 5031334 h 6663713"/>
              <a:gd name="connsiteX666" fmla="*/ 1619707 w 8026415"/>
              <a:gd name="connsiteY666" fmla="*/ 5058990 h 6663713"/>
              <a:gd name="connsiteX667" fmla="*/ 1584360 w 8026415"/>
              <a:gd name="connsiteY667" fmla="*/ 5080815 h 6663713"/>
              <a:gd name="connsiteX668" fmla="*/ 1550383 w 8026415"/>
              <a:gd name="connsiteY668" fmla="*/ 5104402 h 6663713"/>
              <a:gd name="connsiteX669" fmla="*/ 1534191 w 8026415"/>
              <a:gd name="connsiteY669" fmla="*/ 5114163 h 6663713"/>
              <a:gd name="connsiteX670" fmla="*/ 1537378 w 8026415"/>
              <a:gd name="connsiteY670" fmla="*/ 5106028 h 6663713"/>
              <a:gd name="connsiteX671" fmla="*/ 1545587 w 8026415"/>
              <a:gd name="connsiteY671" fmla="*/ 5098233 h 6663713"/>
              <a:gd name="connsiteX672" fmla="*/ 1616729 w 8026415"/>
              <a:gd name="connsiteY672" fmla="*/ 5042923 h 6663713"/>
              <a:gd name="connsiteX673" fmla="*/ 1621972 w 8026415"/>
              <a:gd name="connsiteY673" fmla="*/ 5037434 h 6663713"/>
              <a:gd name="connsiteX674" fmla="*/ 1614673 w 8026415"/>
              <a:gd name="connsiteY674" fmla="*/ 5040280 h 6663713"/>
              <a:gd name="connsiteX675" fmla="*/ 1580697 w 8026415"/>
              <a:gd name="connsiteY675" fmla="*/ 5063868 h 6663713"/>
              <a:gd name="connsiteX676" fmla="*/ 1566784 w 8026415"/>
              <a:gd name="connsiteY676" fmla="*/ 5070442 h 6663713"/>
              <a:gd name="connsiteX677" fmla="*/ 1539643 w 8026415"/>
              <a:gd name="connsiteY677" fmla="*/ 5084472 h 6663713"/>
              <a:gd name="connsiteX678" fmla="*/ 1524138 w 8026415"/>
              <a:gd name="connsiteY678" fmla="*/ 5095114 h 6663713"/>
              <a:gd name="connsiteX679" fmla="*/ 1526416 w 8026415"/>
              <a:gd name="connsiteY679" fmla="*/ 5091928 h 6663713"/>
              <a:gd name="connsiteX680" fmla="*/ 1644987 w 8026415"/>
              <a:gd name="connsiteY680" fmla="*/ 4999745 h 6663713"/>
              <a:gd name="connsiteX681" fmla="*/ 1647266 w 8026415"/>
              <a:gd name="connsiteY681" fmla="*/ 4996558 h 6663713"/>
              <a:gd name="connsiteX682" fmla="*/ 1615568 w 8026415"/>
              <a:gd name="connsiteY682" fmla="*/ 5016961 h 6663713"/>
              <a:gd name="connsiteX683" fmla="*/ 1634486 w 8026415"/>
              <a:gd name="connsiteY683" fmla="*/ 4992354 h 6663713"/>
              <a:gd name="connsiteX684" fmla="*/ 1629689 w 8026415"/>
              <a:gd name="connsiteY684" fmla="*/ 4986185 h 6663713"/>
              <a:gd name="connsiteX685" fmla="*/ 1626725 w 8026415"/>
              <a:gd name="connsiteY685" fmla="*/ 4988491 h 6663713"/>
              <a:gd name="connsiteX686" fmla="*/ 1624670 w 8026415"/>
              <a:gd name="connsiteY686" fmla="*/ 4985846 h 6663713"/>
              <a:gd name="connsiteX687" fmla="*/ 1624894 w 8026415"/>
              <a:gd name="connsiteY687" fmla="*/ 4980016 h 6663713"/>
              <a:gd name="connsiteX688" fmla="*/ 1625802 w 8026415"/>
              <a:gd name="connsiteY688" fmla="*/ 4975068 h 6663713"/>
              <a:gd name="connsiteX689" fmla="*/ 1633324 w 8026415"/>
              <a:gd name="connsiteY689" fmla="*/ 4966393 h 6663713"/>
              <a:gd name="connsiteX690" fmla="*/ 1622376 w 8026415"/>
              <a:gd name="connsiteY690" fmla="*/ 4970662 h 6663713"/>
              <a:gd name="connsiteX691" fmla="*/ 1584065 w 8026415"/>
              <a:gd name="connsiteY691" fmla="*/ 4994792 h 6663713"/>
              <a:gd name="connsiteX692" fmla="*/ 1556925 w 8026415"/>
              <a:gd name="connsiteY692" fmla="*/ 5008821 h 6663713"/>
              <a:gd name="connsiteX693" fmla="*/ 1542103 w 8026415"/>
              <a:gd name="connsiteY693" fmla="*/ 5020345 h 6663713"/>
              <a:gd name="connsiteX694" fmla="*/ 1512461 w 8026415"/>
              <a:gd name="connsiteY694" fmla="*/ 5043391 h 6663713"/>
              <a:gd name="connsiteX695" fmla="*/ 1482818 w 8026415"/>
              <a:gd name="connsiteY695" fmla="*/ 5066437 h 6663713"/>
              <a:gd name="connsiteX696" fmla="*/ 1479168 w 8026415"/>
              <a:gd name="connsiteY696" fmla="*/ 5067860 h 6663713"/>
              <a:gd name="connsiteX697" fmla="*/ 1480763 w 8026415"/>
              <a:gd name="connsiteY697" fmla="*/ 5063792 h 6663713"/>
              <a:gd name="connsiteX698" fmla="*/ 1510405 w 8026415"/>
              <a:gd name="connsiteY698" fmla="*/ 5040747 h 6663713"/>
              <a:gd name="connsiteX699" fmla="*/ 1518612 w 8026415"/>
              <a:gd name="connsiteY699" fmla="*/ 5032953 h 6663713"/>
              <a:gd name="connsiteX700" fmla="*/ 1517242 w 8026415"/>
              <a:gd name="connsiteY700" fmla="*/ 5031189 h 6663713"/>
              <a:gd name="connsiteX701" fmla="*/ 1502868 w 8026415"/>
              <a:gd name="connsiteY701" fmla="*/ 5031053 h 6663713"/>
              <a:gd name="connsiteX702" fmla="*/ 1493976 w 8026415"/>
              <a:gd name="connsiteY702" fmla="*/ 5037966 h 6663713"/>
              <a:gd name="connsiteX703" fmla="*/ 1460904 w 8026415"/>
              <a:gd name="connsiteY703" fmla="*/ 5061761 h 6663713"/>
              <a:gd name="connsiteX704" fmla="*/ 1461949 w 8026415"/>
              <a:gd name="connsiteY704" fmla="*/ 5052968 h 6663713"/>
              <a:gd name="connsiteX705" fmla="*/ 1480287 w 8026415"/>
              <a:gd name="connsiteY705" fmla="*/ 5038711 h 6663713"/>
              <a:gd name="connsiteX706" fmla="*/ 1517228 w 8026415"/>
              <a:gd name="connsiteY706" fmla="*/ 5012819 h 6663713"/>
              <a:gd name="connsiteX707" fmla="*/ 1524751 w 8026415"/>
              <a:gd name="connsiteY707" fmla="*/ 5004143 h 6663713"/>
              <a:gd name="connsiteX708" fmla="*/ 1517451 w 8026415"/>
              <a:gd name="connsiteY708" fmla="*/ 5006989 h 6663713"/>
              <a:gd name="connsiteX709" fmla="*/ 1491681 w 8026415"/>
              <a:gd name="connsiteY709" fmla="*/ 5022782 h 6663713"/>
              <a:gd name="connsiteX710" fmla="*/ 1545038 w 8026415"/>
              <a:gd name="connsiteY710" fmla="*/ 4981299 h 6663713"/>
              <a:gd name="connsiteX711" fmla="*/ 1576275 w 8026415"/>
              <a:gd name="connsiteY711" fmla="*/ 4954186 h 6663713"/>
              <a:gd name="connsiteX712" fmla="*/ 1582427 w 8026415"/>
              <a:gd name="connsiteY712" fmla="*/ 4943748 h 6663713"/>
              <a:gd name="connsiteX713" fmla="*/ 1565551 w 8026415"/>
              <a:gd name="connsiteY713" fmla="*/ 4952626 h 6663713"/>
              <a:gd name="connsiteX714" fmla="*/ 1543207 w 8026415"/>
              <a:gd name="connsiteY714" fmla="*/ 4972825 h 6663713"/>
              <a:gd name="connsiteX715" fmla="*/ 1528385 w 8026415"/>
              <a:gd name="connsiteY715" fmla="*/ 4984348 h 6663713"/>
              <a:gd name="connsiteX716" fmla="*/ 1511199 w 8026415"/>
              <a:gd name="connsiteY716" fmla="*/ 4994871 h 6663713"/>
              <a:gd name="connsiteX717" fmla="*/ 1510324 w 8026415"/>
              <a:gd name="connsiteY717" fmla="*/ 4982879 h 6663713"/>
              <a:gd name="connsiteX718" fmla="*/ 1490414 w 8026415"/>
              <a:gd name="connsiteY718" fmla="*/ 4977544 h 6663713"/>
              <a:gd name="connsiteX719" fmla="*/ 1418706 w 8026415"/>
              <a:gd name="connsiteY719" fmla="*/ 5021819 h 6663713"/>
              <a:gd name="connsiteX720" fmla="*/ 1437820 w 8026415"/>
              <a:gd name="connsiteY720" fmla="*/ 5002442 h 6663713"/>
              <a:gd name="connsiteX721" fmla="*/ 1391302 w 8026415"/>
              <a:gd name="connsiteY721" fmla="*/ 5034367 h 6663713"/>
              <a:gd name="connsiteX722" fmla="*/ 1392895 w 8026415"/>
              <a:gd name="connsiteY722" fmla="*/ 5030300 h 6663713"/>
              <a:gd name="connsiteX723" fmla="*/ 1382171 w 8026415"/>
              <a:gd name="connsiteY723" fmla="*/ 5028740 h 6663713"/>
              <a:gd name="connsiteX724" fmla="*/ 1342887 w 8026415"/>
              <a:gd name="connsiteY724" fmla="*/ 5057005 h 6663713"/>
              <a:gd name="connsiteX725" fmla="*/ 1312913 w 8026415"/>
              <a:gd name="connsiteY725" fmla="*/ 5066590 h 6663713"/>
              <a:gd name="connsiteX726" fmla="*/ 1282214 w 8026415"/>
              <a:gd name="connsiteY726" fmla="*/ 5103676 h 6663713"/>
              <a:gd name="connsiteX727" fmla="*/ 1257357 w 8026415"/>
              <a:gd name="connsiteY727" fmla="*/ 5124363 h 6663713"/>
              <a:gd name="connsiteX728" fmla="*/ 1236543 w 8026415"/>
              <a:gd name="connsiteY728" fmla="*/ 5143654 h 6663713"/>
              <a:gd name="connsiteX729" fmla="*/ 1204244 w 8026415"/>
              <a:gd name="connsiteY729" fmla="*/ 5165542 h 6663713"/>
              <a:gd name="connsiteX730" fmla="*/ 1148463 w 8026415"/>
              <a:gd name="connsiteY730" fmla="*/ 5197575 h 6663713"/>
              <a:gd name="connsiteX731" fmla="*/ 1150035 w 8026415"/>
              <a:gd name="connsiteY731" fmla="*/ 5195075 h 6663713"/>
              <a:gd name="connsiteX732" fmla="*/ 1139087 w 8026415"/>
              <a:gd name="connsiteY732" fmla="*/ 5199346 h 6663713"/>
              <a:gd name="connsiteX733" fmla="*/ 1126545 w 8026415"/>
              <a:gd name="connsiteY733" fmla="*/ 5207683 h 6663713"/>
              <a:gd name="connsiteX734" fmla="*/ 1061331 w 8026415"/>
              <a:gd name="connsiteY734" fmla="*/ 5258383 h 6663713"/>
              <a:gd name="connsiteX735" fmla="*/ 1044445 w 8026415"/>
              <a:gd name="connsiteY735" fmla="*/ 5270794 h 6663713"/>
              <a:gd name="connsiteX736" fmla="*/ 1035379 w 8026415"/>
              <a:gd name="connsiteY736" fmla="*/ 5276113 h 6663713"/>
              <a:gd name="connsiteX737" fmla="*/ 998511 w 8026415"/>
              <a:gd name="connsiteY737" fmla="*/ 5268368 h 6663713"/>
              <a:gd name="connsiteX738" fmla="*/ 1013738 w 8026415"/>
              <a:gd name="connsiteY738" fmla="*/ 5195608 h 6663713"/>
              <a:gd name="connsiteX739" fmla="*/ 1094032 w 8026415"/>
              <a:gd name="connsiteY739" fmla="*/ 5118935 h 6663713"/>
              <a:gd name="connsiteX740" fmla="*/ 1288897 w 8026415"/>
              <a:gd name="connsiteY740" fmla="*/ 4949163 h 6663713"/>
              <a:gd name="connsiteX741" fmla="*/ 1313156 w 8026415"/>
              <a:gd name="connsiteY741" fmla="*/ 4874551 h 6663713"/>
              <a:gd name="connsiteX742" fmla="*/ 1294395 w 8026415"/>
              <a:gd name="connsiteY742" fmla="*/ 4801221 h 6663713"/>
              <a:gd name="connsiteX743" fmla="*/ 1300304 w 8026415"/>
              <a:gd name="connsiteY743" fmla="*/ 4747306 h 6663713"/>
              <a:gd name="connsiteX744" fmla="*/ 1339345 w 8026415"/>
              <a:gd name="connsiteY744" fmla="*/ 4744961 h 6663713"/>
              <a:gd name="connsiteX745" fmla="*/ 1374114 w 8026415"/>
              <a:gd name="connsiteY745" fmla="*/ 4758546 h 6663713"/>
              <a:gd name="connsiteX746" fmla="*/ 1368284 w 8026415"/>
              <a:gd name="connsiteY746" fmla="*/ 4748447 h 6663713"/>
              <a:gd name="connsiteX747" fmla="*/ 1406131 w 8026415"/>
              <a:gd name="connsiteY747" fmla="*/ 4639056 h 6663713"/>
              <a:gd name="connsiteX748" fmla="*/ 1473331 w 8026415"/>
              <a:gd name="connsiteY748" fmla="*/ 4627180 h 6663713"/>
              <a:gd name="connsiteX749" fmla="*/ 1535642 w 8026415"/>
              <a:gd name="connsiteY749" fmla="*/ 4490192 h 6663713"/>
              <a:gd name="connsiteX750" fmla="*/ 1553500 w 8026415"/>
              <a:gd name="connsiteY750" fmla="*/ 4439481 h 6663713"/>
              <a:gd name="connsiteX751" fmla="*/ 1544262 w 8026415"/>
              <a:gd name="connsiteY751" fmla="*/ 4394317 h 6663713"/>
              <a:gd name="connsiteX752" fmla="*/ 1465323 w 8026415"/>
              <a:gd name="connsiteY752" fmla="*/ 4450005 h 6663713"/>
              <a:gd name="connsiteX753" fmla="*/ 1444552 w 8026415"/>
              <a:gd name="connsiteY753" fmla="*/ 4495668 h 6663713"/>
              <a:gd name="connsiteX754" fmla="*/ 1425630 w 8026415"/>
              <a:gd name="connsiteY754" fmla="*/ 4550363 h 6663713"/>
              <a:gd name="connsiteX755" fmla="*/ 1420294 w 8026415"/>
              <a:gd name="connsiteY755" fmla="*/ 4570279 h 6663713"/>
              <a:gd name="connsiteX756" fmla="*/ 1340941 w 8026415"/>
              <a:gd name="connsiteY756" fmla="*/ 4531941 h 6663713"/>
              <a:gd name="connsiteX757" fmla="*/ 1350546 w 8026415"/>
              <a:gd name="connsiteY757" fmla="*/ 4496092 h 6663713"/>
              <a:gd name="connsiteX758" fmla="*/ 1396072 w 8026415"/>
              <a:gd name="connsiteY758" fmla="*/ 4405835 h 6663713"/>
              <a:gd name="connsiteX759" fmla="*/ 1404322 w 8026415"/>
              <a:gd name="connsiteY759" fmla="*/ 4390971 h 6663713"/>
              <a:gd name="connsiteX760" fmla="*/ 1546066 w 8026415"/>
              <a:gd name="connsiteY760" fmla="*/ 4228309 h 6663713"/>
              <a:gd name="connsiteX761" fmla="*/ 1584610 w 8026415"/>
              <a:gd name="connsiteY761" fmla="*/ 4195948 h 6663713"/>
              <a:gd name="connsiteX762" fmla="*/ 1695201 w 8026415"/>
              <a:gd name="connsiteY762" fmla="*/ 4101778 h 6663713"/>
              <a:gd name="connsiteX763" fmla="*/ 1719667 w 8026415"/>
              <a:gd name="connsiteY763" fmla="*/ 4074181 h 6663713"/>
              <a:gd name="connsiteX764" fmla="*/ 1770732 w 8026415"/>
              <a:gd name="connsiteY764" fmla="*/ 4011023 h 6663713"/>
              <a:gd name="connsiteX765" fmla="*/ 1764666 w 8026415"/>
              <a:gd name="connsiteY765" fmla="*/ 3988120 h 6663713"/>
              <a:gd name="connsiteX766" fmla="*/ 1763642 w 8026415"/>
              <a:gd name="connsiteY766" fmla="*/ 3975547 h 6663713"/>
              <a:gd name="connsiteX767" fmla="*/ 1722206 w 8026415"/>
              <a:gd name="connsiteY767" fmla="*/ 4005024 h 6663713"/>
              <a:gd name="connsiteX768" fmla="*/ 1559842 w 8026415"/>
              <a:gd name="connsiteY768" fmla="*/ 4112272 h 6663713"/>
              <a:gd name="connsiteX769" fmla="*/ 1465001 w 8026415"/>
              <a:gd name="connsiteY769" fmla="*/ 4169987 h 6663713"/>
              <a:gd name="connsiteX770" fmla="*/ 1390779 w 8026415"/>
              <a:gd name="connsiteY770" fmla="*/ 4165864 h 6663713"/>
              <a:gd name="connsiteX771" fmla="*/ 1419642 w 8026415"/>
              <a:gd name="connsiteY771" fmla="*/ 4099904 h 6663713"/>
              <a:gd name="connsiteX772" fmla="*/ 1432012 w 8026415"/>
              <a:gd name="connsiteY772" fmla="*/ 4091661 h 6663713"/>
              <a:gd name="connsiteX773" fmla="*/ 1667054 w 8026415"/>
              <a:gd name="connsiteY773" fmla="*/ 3914398 h 6663713"/>
              <a:gd name="connsiteX774" fmla="*/ 1726844 w 8026415"/>
              <a:gd name="connsiteY774" fmla="*/ 3834010 h 6663713"/>
              <a:gd name="connsiteX775" fmla="*/ 1736221 w 8026415"/>
              <a:gd name="connsiteY775" fmla="*/ 3825172 h 6663713"/>
              <a:gd name="connsiteX776" fmla="*/ 1740354 w 8026415"/>
              <a:gd name="connsiteY776" fmla="*/ 3812313 h 6663713"/>
              <a:gd name="connsiteX777" fmla="*/ 1763586 w 8026415"/>
              <a:gd name="connsiteY777" fmla="*/ 3782853 h 6663713"/>
              <a:gd name="connsiteX778" fmla="*/ 1799007 w 8026415"/>
              <a:gd name="connsiteY778" fmla="*/ 3750261 h 6663713"/>
              <a:gd name="connsiteX779" fmla="*/ 1799009 w 8026415"/>
              <a:gd name="connsiteY779" fmla="*/ 3745381 h 6663713"/>
              <a:gd name="connsiteX780" fmla="*/ 1778390 w 8026415"/>
              <a:gd name="connsiteY780" fmla="*/ 3749503 h 6663713"/>
              <a:gd name="connsiteX781" fmla="*/ 1720660 w 8026415"/>
              <a:gd name="connsiteY781" fmla="*/ 3774237 h 6663713"/>
              <a:gd name="connsiteX782" fmla="*/ 1687622 w 8026415"/>
              <a:gd name="connsiteY782" fmla="*/ 3769462 h 6663713"/>
              <a:gd name="connsiteX783" fmla="*/ 1641307 w 8026415"/>
              <a:gd name="connsiteY783" fmla="*/ 3807746 h 6663713"/>
              <a:gd name="connsiteX784" fmla="*/ 1605066 w 8026415"/>
              <a:gd name="connsiteY784" fmla="*/ 3820077 h 6663713"/>
              <a:gd name="connsiteX785" fmla="*/ 1593946 w 8026415"/>
              <a:gd name="connsiteY785" fmla="*/ 3811426 h 6663713"/>
              <a:gd name="connsiteX786" fmla="*/ 1580461 w 8026415"/>
              <a:gd name="connsiteY786" fmla="*/ 3823705 h 6663713"/>
              <a:gd name="connsiteX787" fmla="*/ 1333051 w 8026415"/>
              <a:gd name="connsiteY787" fmla="*/ 4000968 h 6663713"/>
              <a:gd name="connsiteX788" fmla="*/ 1287691 w 8026415"/>
              <a:gd name="connsiteY788" fmla="*/ 4050436 h 6663713"/>
              <a:gd name="connsiteX789" fmla="*/ 1089760 w 8026415"/>
              <a:gd name="connsiteY789" fmla="*/ 4215330 h 6663713"/>
              <a:gd name="connsiteX790" fmla="*/ 986674 w 8026415"/>
              <a:gd name="connsiteY790" fmla="*/ 4178230 h 6663713"/>
              <a:gd name="connsiteX791" fmla="*/ 957809 w 8026415"/>
              <a:gd name="connsiteY791" fmla="*/ 4165863 h 6663713"/>
              <a:gd name="connsiteX792" fmla="*/ 928945 w 8026415"/>
              <a:gd name="connsiteY792" fmla="*/ 4104028 h 6663713"/>
              <a:gd name="connsiteX793" fmla="*/ 982549 w 8026415"/>
              <a:gd name="connsiteY793" fmla="*/ 4042193 h 6663713"/>
              <a:gd name="connsiteX794" fmla="*/ 1081516 w 8026415"/>
              <a:gd name="connsiteY794" fmla="*/ 3988600 h 6663713"/>
              <a:gd name="connsiteX795" fmla="*/ 1098010 w 8026415"/>
              <a:gd name="connsiteY795" fmla="*/ 3963867 h 6663713"/>
              <a:gd name="connsiteX796" fmla="*/ 1088759 w 8026415"/>
              <a:gd name="connsiteY796" fmla="*/ 3937593 h 6663713"/>
              <a:gd name="connsiteX797" fmla="*/ 1102576 w 8026415"/>
              <a:gd name="connsiteY797" fmla="*/ 3928445 h 6663713"/>
              <a:gd name="connsiteX798" fmla="*/ 1108838 w 8026415"/>
              <a:gd name="connsiteY798" fmla="*/ 3924299 h 6663713"/>
              <a:gd name="connsiteX799" fmla="*/ 1127345 w 8026415"/>
              <a:gd name="connsiteY799" fmla="*/ 3907193 h 6663713"/>
              <a:gd name="connsiteX800" fmla="*/ 1133970 w 8026415"/>
              <a:gd name="connsiteY800" fmla="*/ 3903404 h 6663713"/>
              <a:gd name="connsiteX801" fmla="*/ 1139243 w 8026415"/>
              <a:gd name="connsiteY801" fmla="*/ 3902031 h 6663713"/>
              <a:gd name="connsiteX802" fmla="*/ 1167078 w 8026415"/>
              <a:gd name="connsiteY802" fmla="*/ 3891724 h 6663713"/>
              <a:gd name="connsiteX803" fmla="*/ 1179738 w 8026415"/>
              <a:gd name="connsiteY803" fmla="*/ 3878465 h 6663713"/>
              <a:gd name="connsiteX804" fmla="*/ 1191469 w 8026415"/>
              <a:gd name="connsiteY804" fmla="*/ 3872268 h 6663713"/>
              <a:gd name="connsiteX805" fmla="*/ 1197114 w 8026415"/>
              <a:gd name="connsiteY805" fmla="*/ 3867191 h 6663713"/>
              <a:gd name="connsiteX806" fmla="*/ 1205890 w 8026415"/>
              <a:gd name="connsiteY806" fmla="*/ 3860042 h 6663713"/>
              <a:gd name="connsiteX807" fmla="*/ 1299195 w 8026415"/>
              <a:gd name="connsiteY807" fmla="*/ 3796926 h 6663713"/>
              <a:gd name="connsiteX808" fmla="*/ 1326139 w 8026415"/>
              <a:gd name="connsiteY808" fmla="*/ 3776409 h 6663713"/>
              <a:gd name="connsiteX809" fmla="*/ 1357446 w 8026415"/>
              <a:gd name="connsiteY809" fmla="*/ 3755681 h 6663713"/>
              <a:gd name="connsiteX810" fmla="*/ 1408153 w 8026415"/>
              <a:gd name="connsiteY810" fmla="*/ 3723446 h 6663713"/>
              <a:gd name="connsiteX811" fmla="*/ 1420676 w 8026415"/>
              <a:gd name="connsiteY811" fmla="*/ 3715155 h 6663713"/>
              <a:gd name="connsiteX812" fmla="*/ 1429453 w 8026415"/>
              <a:gd name="connsiteY812" fmla="*/ 3708006 h 6663713"/>
              <a:gd name="connsiteX813" fmla="*/ 1421342 w 8026415"/>
              <a:gd name="connsiteY813" fmla="*/ 3709359 h 6663713"/>
              <a:gd name="connsiteX814" fmla="*/ 1387570 w 8026415"/>
              <a:gd name="connsiteY814" fmla="*/ 3726364 h 6663713"/>
              <a:gd name="connsiteX815" fmla="*/ 1373199 w 8026415"/>
              <a:gd name="connsiteY815" fmla="*/ 3731864 h 6663713"/>
              <a:gd name="connsiteX816" fmla="*/ 1417694 w 8026415"/>
              <a:gd name="connsiteY816" fmla="*/ 3697047 h 6663713"/>
              <a:gd name="connsiteX817" fmla="*/ 1449668 w 8026415"/>
              <a:gd name="connsiteY817" fmla="*/ 3670524 h 6663713"/>
              <a:gd name="connsiteX818" fmla="*/ 1453464 w 8026415"/>
              <a:gd name="connsiteY818" fmla="*/ 3662656 h 6663713"/>
              <a:gd name="connsiteX819" fmla="*/ 1440324 w 8026415"/>
              <a:gd name="connsiteY819" fmla="*/ 3670016 h 6663713"/>
              <a:gd name="connsiteX820" fmla="*/ 1377710 w 8026415"/>
              <a:gd name="connsiteY820" fmla="*/ 3711471 h 6663713"/>
              <a:gd name="connsiteX821" fmla="*/ 1262588 w 8026415"/>
              <a:gd name="connsiteY821" fmla="*/ 3775645 h 6663713"/>
              <a:gd name="connsiteX822" fmla="*/ 1248470 w 8026415"/>
              <a:gd name="connsiteY822" fmla="*/ 3783659 h 6663713"/>
              <a:gd name="connsiteX823" fmla="*/ 1254703 w 8026415"/>
              <a:gd name="connsiteY823" fmla="*/ 3774752 h 6663713"/>
              <a:gd name="connsiteX824" fmla="*/ 1333051 w 8026415"/>
              <a:gd name="connsiteY824" fmla="*/ 3695911 h 6663713"/>
              <a:gd name="connsiteX825" fmla="*/ 1389501 w 8026415"/>
              <a:gd name="connsiteY825" fmla="*/ 3644602 h 6663713"/>
              <a:gd name="connsiteX826" fmla="*/ 1391425 w 8026415"/>
              <a:gd name="connsiteY826" fmla="*/ 3642291 h 6663713"/>
              <a:gd name="connsiteX827" fmla="*/ 1397556 w 8026415"/>
              <a:gd name="connsiteY827" fmla="*/ 3639425 h 6663713"/>
              <a:gd name="connsiteX828" fmla="*/ 1431378 w 8026415"/>
              <a:gd name="connsiteY828" fmla="*/ 3615694 h 6663713"/>
              <a:gd name="connsiteX829" fmla="*/ 1435790 w 8026415"/>
              <a:gd name="connsiteY829" fmla="*/ 3608756 h 6663713"/>
              <a:gd name="connsiteX830" fmla="*/ 1492093 w 8026415"/>
              <a:gd name="connsiteY830" fmla="*/ 3578172 h 6663713"/>
              <a:gd name="connsiteX831" fmla="*/ 1526530 w 8026415"/>
              <a:gd name="connsiteY831" fmla="*/ 3555371 h 6663713"/>
              <a:gd name="connsiteX832" fmla="*/ 1605415 w 8026415"/>
              <a:gd name="connsiteY832" fmla="*/ 3504482 h 6663713"/>
              <a:gd name="connsiteX833" fmla="*/ 1627947 w 8026415"/>
              <a:gd name="connsiteY833" fmla="*/ 3490902 h 6663713"/>
              <a:gd name="connsiteX834" fmla="*/ 1652375 w 8026415"/>
              <a:gd name="connsiteY834" fmla="*/ 3473389 h 6663713"/>
              <a:gd name="connsiteX835" fmla="*/ 1680553 w 8026415"/>
              <a:gd name="connsiteY835" fmla="*/ 3454734 h 6663713"/>
              <a:gd name="connsiteX836" fmla="*/ 1679985 w 8026415"/>
              <a:gd name="connsiteY836" fmla="*/ 3447076 h 6663713"/>
              <a:gd name="connsiteX837" fmla="*/ 1715705 w 8026415"/>
              <a:gd name="connsiteY837" fmla="*/ 3419409 h 6663713"/>
              <a:gd name="connsiteX838" fmla="*/ 1725713 w 8026415"/>
              <a:gd name="connsiteY838" fmla="*/ 3414122 h 6663713"/>
              <a:gd name="connsiteX839" fmla="*/ 1730126 w 8026415"/>
              <a:gd name="connsiteY839" fmla="*/ 3407184 h 6663713"/>
              <a:gd name="connsiteX840" fmla="*/ 1722016 w 8026415"/>
              <a:gd name="connsiteY840" fmla="*/ 3408538 h 6663713"/>
              <a:gd name="connsiteX841" fmla="*/ 1697587 w 8026415"/>
              <a:gd name="connsiteY841" fmla="*/ 3426051 h 6663713"/>
              <a:gd name="connsiteX842" fmla="*/ 1668177 w 8026415"/>
              <a:gd name="connsiteY842" fmla="*/ 3442844 h 6663713"/>
              <a:gd name="connsiteX843" fmla="*/ 1655088 w 8026415"/>
              <a:gd name="connsiteY843" fmla="*/ 3443478 h 6663713"/>
              <a:gd name="connsiteX844" fmla="*/ 1638201 w 8026415"/>
              <a:gd name="connsiteY844" fmla="*/ 3451982 h 6663713"/>
              <a:gd name="connsiteX845" fmla="*/ 1603097 w 8026415"/>
              <a:gd name="connsiteY845" fmla="*/ 3480578 h 6663713"/>
              <a:gd name="connsiteX846" fmla="*/ 1587444 w 8026415"/>
              <a:gd name="connsiteY846" fmla="*/ 3490942 h 6663713"/>
              <a:gd name="connsiteX847" fmla="*/ 1579335 w 8026415"/>
              <a:gd name="connsiteY847" fmla="*/ 3492296 h 6663713"/>
              <a:gd name="connsiteX848" fmla="*/ 1579384 w 8026415"/>
              <a:gd name="connsiteY848" fmla="*/ 3485569 h 6663713"/>
              <a:gd name="connsiteX849" fmla="*/ 1583008 w 8026415"/>
              <a:gd name="connsiteY849" fmla="*/ 3481980 h 6663713"/>
              <a:gd name="connsiteX850" fmla="*/ 1593519 w 8026415"/>
              <a:gd name="connsiteY850" fmla="*/ 3475021 h 6663713"/>
              <a:gd name="connsiteX851" fmla="*/ 1614201 w 8026415"/>
              <a:gd name="connsiteY851" fmla="*/ 3458650 h 6663713"/>
              <a:gd name="connsiteX852" fmla="*/ 1658031 w 8026415"/>
              <a:gd name="connsiteY852" fmla="*/ 3429629 h 6663713"/>
              <a:gd name="connsiteX853" fmla="*/ 1694934 w 8026415"/>
              <a:gd name="connsiteY853" fmla="*/ 3410552 h 6663713"/>
              <a:gd name="connsiteX854" fmla="*/ 1734402 w 8026415"/>
              <a:gd name="connsiteY854" fmla="*/ 3381744 h 6663713"/>
              <a:gd name="connsiteX855" fmla="*/ 1736300 w 8026415"/>
              <a:gd name="connsiteY855" fmla="*/ 3377809 h 6663713"/>
              <a:gd name="connsiteX856" fmla="*/ 1746974 w 8026415"/>
              <a:gd name="connsiteY856" fmla="*/ 3366726 h 6663713"/>
              <a:gd name="connsiteX857" fmla="*/ 1787057 w 8026415"/>
              <a:gd name="connsiteY857" fmla="*/ 3338848 h 6663713"/>
              <a:gd name="connsiteX858" fmla="*/ 1798298 w 8026415"/>
              <a:gd name="connsiteY858" fmla="*/ 3335422 h 6663713"/>
              <a:gd name="connsiteX859" fmla="*/ 1833919 w 8026415"/>
              <a:gd name="connsiteY859" fmla="*/ 3321209 h 6663713"/>
              <a:gd name="connsiteX860" fmla="*/ 1856451 w 8026415"/>
              <a:gd name="connsiteY860" fmla="*/ 3307631 h 6663713"/>
              <a:gd name="connsiteX861" fmla="*/ 1900329 w 8026415"/>
              <a:gd name="connsiteY861" fmla="*/ 3271885 h 6663713"/>
              <a:gd name="connsiteX862" fmla="*/ 1902227 w 8026415"/>
              <a:gd name="connsiteY862" fmla="*/ 3267950 h 6663713"/>
              <a:gd name="connsiteX863" fmla="*/ 1927939 w 8026415"/>
              <a:gd name="connsiteY863" fmla="*/ 3245571 h 6663713"/>
              <a:gd name="connsiteX864" fmla="*/ 1959197 w 8026415"/>
              <a:gd name="connsiteY864" fmla="*/ 3231570 h 6663713"/>
              <a:gd name="connsiteX865" fmla="*/ 2019247 w 8026415"/>
              <a:gd name="connsiteY865" fmla="*/ 3199844 h 6663713"/>
              <a:gd name="connsiteX866" fmla="*/ 2068155 w 8026415"/>
              <a:gd name="connsiteY866" fmla="*/ 3158090 h 6663713"/>
              <a:gd name="connsiteX867" fmla="*/ 2098846 w 8026415"/>
              <a:gd name="connsiteY867" fmla="*/ 3136432 h 6663713"/>
              <a:gd name="connsiteX868" fmla="*/ 2144525 w 8026415"/>
              <a:gd name="connsiteY868" fmla="*/ 3110204 h 6663713"/>
              <a:gd name="connsiteX869" fmla="*/ 2169571 w 8026415"/>
              <a:gd name="connsiteY869" fmla="*/ 3093622 h 6663713"/>
              <a:gd name="connsiteX870" fmla="*/ 2181478 w 8026415"/>
              <a:gd name="connsiteY870" fmla="*/ 3084400 h 6663713"/>
              <a:gd name="connsiteX871" fmla="*/ 2214683 w 8026415"/>
              <a:gd name="connsiteY871" fmla="*/ 3059737 h 6663713"/>
              <a:gd name="connsiteX872" fmla="*/ 2226591 w 8026415"/>
              <a:gd name="connsiteY872" fmla="*/ 3050515 h 6663713"/>
              <a:gd name="connsiteX873" fmla="*/ 2250552 w 8026415"/>
              <a:gd name="connsiteY873" fmla="*/ 3011891 h 6663713"/>
              <a:gd name="connsiteX874" fmla="*/ 2271332 w 8026415"/>
              <a:gd name="connsiteY874" fmla="*/ 2982067 h 6663713"/>
              <a:gd name="connsiteX875" fmla="*/ 2286419 w 8026415"/>
              <a:gd name="connsiteY875" fmla="*/ 2964045 h 6663713"/>
              <a:gd name="connsiteX876" fmla="*/ 2294012 w 8026415"/>
              <a:gd name="connsiteY876" fmla="*/ 2948308 h 6663713"/>
              <a:gd name="connsiteX877" fmla="*/ 2292778 w 8026415"/>
              <a:gd name="connsiteY877" fmla="*/ 2946446 h 6663713"/>
              <a:gd name="connsiteX878" fmla="*/ 2239655 w 8026415"/>
              <a:gd name="connsiteY878" fmla="*/ 2968229 h 6663713"/>
              <a:gd name="connsiteX879" fmla="*/ 2076859 w 8026415"/>
              <a:gd name="connsiteY879" fmla="*/ 3076016 h 6663713"/>
              <a:gd name="connsiteX880" fmla="*/ 2063103 w 8026415"/>
              <a:gd name="connsiteY880" fmla="*/ 3082447 h 6663713"/>
              <a:gd name="connsiteX881" fmla="*/ 2075010 w 8026415"/>
              <a:gd name="connsiteY881" fmla="*/ 3073224 h 6663713"/>
              <a:gd name="connsiteX882" fmla="*/ 2110729 w 8026415"/>
              <a:gd name="connsiteY882" fmla="*/ 3045559 h 6663713"/>
              <a:gd name="connsiteX883" fmla="*/ 2209162 w 8026415"/>
              <a:gd name="connsiteY883" fmla="*/ 2962982 h 6663713"/>
              <a:gd name="connsiteX884" fmla="*/ 2271160 w 8026415"/>
              <a:gd name="connsiteY884" fmla="*/ 2920595 h 6663713"/>
              <a:gd name="connsiteX885" fmla="*/ 2311860 w 8026415"/>
              <a:gd name="connsiteY885" fmla="*/ 2893648 h 6663713"/>
              <a:gd name="connsiteX886" fmla="*/ 2348196 w 8026415"/>
              <a:gd name="connsiteY886" fmla="*/ 2866912 h 6663713"/>
              <a:gd name="connsiteX887" fmla="*/ 2362617 w 8026415"/>
              <a:gd name="connsiteY887" fmla="*/ 2854688 h 6663713"/>
              <a:gd name="connsiteX888" fmla="*/ 2345731 w 8026415"/>
              <a:gd name="connsiteY888" fmla="*/ 2863190 h 6663713"/>
              <a:gd name="connsiteX889" fmla="*/ 2237388 w 8026415"/>
              <a:gd name="connsiteY889" fmla="*/ 2937601 h 6663713"/>
              <a:gd name="connsiteX890" fmla="*/ 2186729 w 8026415"/>
              <a:gd name="connsiteY890" fmla="*/ 2963108 h 6663713"/>
              <a:gd name="connsiteX891" fmla="*/ 2185498 w 8026415"/>
              <a:gd name="connsiteY891" fmla="*/ 2961247 h 6663713"/>
              <a:gd name="connsiteX892" fmla="*/ 2186164 w 8026415"/>
              <a:gd name="connsiteY892" fmla="*/ 2955451 h 6663713"/>
              <a:gd name="connsiteX893" fmla="*/ 2214340 w 8026415"/>
              <a:gd name="connsiteY893" fmla="*/ 2936795 h 6663713"/>
              <a:gd name="connsiteX894" fmla="*/ 2231892 w 8026415"/>
              <a:gd name="connsiteY894" fmla="*/ 2922497 h 6663713"/>
              <a:gd name="connsiteX895" fmla="*/ 2233791 w 8026415"/>
              <a:gd name="connsiteY895" fmla="*/ 2918563 h 6663713"/>
              <a:gd name="connsiteX896" fmla="*/ 2226911 w 8026415"/>
              <a:gd name="connsiteY896" fmla="*/ 2921777 h 6663713"/>
              <a:gd name="connsiteX897" fmla="*/ 2198735 w 8026415"/>
              <a:gd name="connsiteY897" fmla="*/ 2940432 h 6663713"/>
              <a:gd name="connsiteX898" fmla="*/ 2188112 w 8026415"/>
              <a:gd name="connsiteY898" fmla="*/ 2944790 h 6663713"/>
              <a:gd name="connsiteX899" fmla="*/ 2193140 w 8026415"/>
              <a:gd name="connsiteY899" fmla="*/ 2938783 h 6663713"/>
              <a:gd name="connsiteX900" fmla="*/ 2227628 w 8026415"/>
              <a:gd name="connsiteY900" fmla="*/ 2909255 h 6663713"/>
              <a:gd name="connsiteX901" fmla="*/ 2284646 w 8026415"/>
              <a:gd name="connsiteY901" fmla="*/ 2866148 h 6663713"/>
              <a:gd name="connsiteX902" fmla="*/ 2284030 w 8026415"/>
              <a:gd name="connsiteY902" fmla="*/ 2865217 h 6663713"/>
              <a:gd name="connsiteX903" fmla="*/ 2282797 w 8026415"/>
              <a:gd name="connsiteY903" fmla="*/ 2863354 h 6663713"/>
              <a:gd name="connsiteX904" fmla="*/ 2270274 w 8026415"/>
              <a:gd name="connsiteY904" fmla="*/ 2871646 h 6663713"/>
              <a:gd name="connsiteX905" fmla="*/ 2257184 w 8026415"/>
              <a:gd name="connsiteY905" fmla="*/ 2872281 h 6663713"/>
              <a:gd name="connsiteX906" fmla="*/ 2252205 w 8026415"/>
              <a:gd name="connsiteY906" fmla="*/ 2871561 h 6663713"/>
              <a:gd name="connsiteX907" fmla="*/ 2222180 w 8026415"/>
              <a:gd name="connsiteY907" fmla="*/ 2887424 h 6663713"/>
              <a:gd name="connsiteX908" fmla="*/ 2244094 w 8026415"/>
              <a:gd name="connsiteY908" fmla="*/ 2872915 h 6663713"/>
              <a:gd name="connsiteX909" fmla="*/ 2245377 w 8026415"/>
              <a:gd name="connsiteY909" fmla="*/ 2868049 h 6663713"/>
              <a:gd name="connsiteX910" fmla="*/ 2244144 w 8026415"/>
              <a:gd name="connsiteY910" fmla="*/ 2866187 h 6663713"/>
              <a:gd name="connsiteX911" fmla="*/ 2247275 w 8026415"/>
              <a:gd name="connsiteY911" fmla="*/ 2864114 h 6663713"/>
              <a:gd name="connsiteX912" fmla="*/ 2279199 w 8026415"/>
              <a:gd name="connsiteY912" fmla="*/ 2844317 h 6663713"/>
              <a:gd name="connsiteX913" fmla="*/ 2284843 w 8026415"/>
              <a:gd name="connsiteY913" fmla="*/ 2839241 h 6663713"/>
              <a:gd name="connsiteX914" fmla="*/ 2280481 w 8026415"/>
              <a:gd name="connsiteY914" fmla="*/ 2839453 h 6663713"/>
              <a:gd name="connsiteX915" fmla="*/ 2259231 w 8026415"/>
              <a:gd name="connsiteY915" fmla="*/ 2848167 h 6663713"/>
              <a:gd name="connsiteX916" fmla="*/ 2253020 w 8026415"/>
              <a:gd name="connsiteY916" fmla="*/ 2845585 h 6663713"/>
              <a:gd name="connsiteX917" fmla="*/ 2257432 w 8026415"/>
              <a:gd name="connsiteY917" fmla="*/ 2838647 h 6663713"/>
              <a:gd name="connsiteX918" fmla="*/ 2273085 w 8026415"/>
              <a:gd name="connsiteY918" fmla="*/ 2828283 h 6663713"/>
              <a:gd name="connsiteX919" fmla="*/ 2313117 w 8026415"/>
              <a:gd name="connsiteY919" fmla="*/ 2807132 h 6663713"/>
              <a:gd name="connsiteX920" fmla="*/ 2327541 w 8026415"/>
              <a:gd name="connsiteY920" fmla="*/ 2794907 h 6663713"/>
              <a:gd name="connsiteX921" fmla="*/ 2333234 w 8026415"/>
              <a:gd name="connsiteY921" fmla="*/ 2783104 h 6663713"/>
              <a:gd name="connsiteX922" fmla="*/ 2360178 w 8026415"/>
              <a:gd name="connsiteY922" fmla="*/ 2762587 h 6663713"/>
              <a:gd name="connsiteX923" fmla="*/ 2385840 w 8026415"/>
              <a:gd name="connsiteY923" fmla="*/ 2746936 h 6663713"/>
              <a:gd name="connsiteX924" fmla="*/ 2390253 w 8026415"/>
              <a:gd name="connsiteY924" fmla="*/ 2739996 h 6663713"/>
              <a:gd name="connsiteX925" fmla="*/ 2382142 w 8026415"/>
              <a:gd name="connsiteY925" fmla="*/ 2741350 h 6663713"/>
              <a:gd name="connsiteX926" fmla="*/ 2373367 w 8026415"/>
              <a:gd name="connsiteY926" fmla="*/ 2748499 h 6663713"/>
              <a:gd name="connsiteX927" fmla="*/ 2333949 w 8026415"/>
              <a:gd name="connsiteY927" fmla="*/ 2770580 h 6663713"/>
              <a:gd name="connsiteX928" fmla="*/ 2327121 w 8026415"/>
              <a:gd name="connsiteY928" fmla="*/ 2767069 h 6663713"/>
              <a:gd name="connsiteX929" fmla="*/ 2298944 w 8026415"/>
              <a:gd name="connsiteY929" fmla="*/ 2785725 h 6663713"/>
              <a:gd name="connsiteX930" fmla="*/ 2273283 w 8026415"/>
              <a:gd name="connsiteY930" fmla="*/ 2801376 h 6663713"/>
              <a:gd name="connsiteX931" fmla="*/ 2251984 w 8026415"/>
              <a:gd name="connsiteY931" fmla="*/ 2816815 h 6663713"/>
              <a:gd name="connsiteX932" fmla="*/ 2174332 w 8026415"/>
              <a:gd name="connsiteY932" fmla="*/ 2869568 h 6663713"/>
              <a:gd name="connsiteX933" fmla="*/ 2139894 w 8026415"/>
              <a:gd name="connsiteY933" fmla="*/ 2892369 h 6663713"/>
              <a:gd name="connsiteX934" fmla="*/ 2089754 w 8026415"/>
              <a:gd name="connsiteY934" fmla="*/ 2932259 h 6663713"/>
              <a:gd name="connsiteX935" fmla="*/ 2081643 w 8026415"/>
              <a:gd name="connsiteY935" fmla="*/ 2933614 h 6663713"/>
              <a:gd name="connsiteX936" fmla="*/ 2046590 w 8026415"/>
              <a:gd name="connsiteY936" fmla="*/ 2955484 h 6663713"/>
              <a:gd name="connsiteX937" fmla="*/ 2024008 w 8026415"/>
              <a:gd name="connsiteY937" fmla="*/ 2975790 h 6663713"/>
              <a:gd name="connsiteX938" fmla="*/ 2003326 w 8026415"/>
              <a:gd name="connsiteY938" fmla="*/ 2992160 h 6663713"/>
              <a:gd name="connsiteX939" fmla="*/ 1954566 w 8026415"/>
              <a:gd name="connsiteY939" fmla="*/ 3013734 h 6663713"/>
              <a:gd name="connsiteX940" fmla="*/ 1927055 w 8026415"/>
              <a:gd name="connsiteY940" fmla="*/ 3026593 h 6663713"/>
              <a:gd name="connsiteX941" fmla="*/ 1909505 w 8026415"/>
              <a:gd name="connsiteY941" fmla="*/ 3040892 h 6663713"/>
              <a:gd name="connsiteX942" fmla="*/ 1895699 w 8026415"/>
              <a:gd name="connsiteY942" fmla="*/ 3054049 h 6663713"/>
              <a:gd name="connsiteX943" fmla="*/ 1892518 w 8026415"/>
              <a:gd name="connsiteY943" fmla="*/ 3062849 h 6663713"/>
              <a:gd name="connsiteX944" fmla="*/ 1867473 w 8026415"/>
              <a:gd name="connsiteY944" fmla="*/ 3079430 h 6663713"/>
              <a:gd name="connsiteX945" fmla="*/ 1851869 w 8026415"/>
              <a:gd name="connsiteY945" fmla="*/ 3083069 h 6663713"/>
              <a:gd name="connsiteX946" fmla="*/ 1830569 w 8026415"/>
              <a:gd name="connsiteY946" fmla="*/ 3098508 h 6663713"/>
              <a:gd name="connsiteX947" fmla="*/ 1797982 w 8026415"/>
              <a:gd name="connsiteY947" fmla="*/ 3124102 h 6663713"/>
              <a:gd name="connsiteX948" fmla="*/ 1787972 w 8026415"/>
              <a:gd name="connsiteY948" fmla="*/ 3129389 h 6663713"/>
              <a:gd name="connsiteX949" fmla="*/ 1771136 w 8026415"/>
              <a:gd name="connsiteY949" fmla="*/ 3131164 h 6663713"/>
              <a:gd name="connsiteX950" fmla="*/ 1760512 w 8026415"/>
              <a:gd name="connsiteY950" fmla="*/ 3135522 h 6663713"/>
              <a:gd name="connsiteX951" fmla="*/ 1721611 w 8026415"/>
              <a:gd name="connsiteY951" fmla="*/ 3171988 h 6663713"/>
              <a:gd name="connsiteX952" fmla="*/ 1716582 w 8026415"/>
              <a:gd name="connsiteY952" fmla="*/ 3177996 h 6663713"/>
              <a:gd name="connsiteX953" fmla="*/ 1724076 w 8026415"/>
              <a:gd name="connsiteY953" fmla="*/ 3175711 h 6663713"/>
              <a:gd name="connsiteX954" fmla="*/ 1768523 w 8026415"/>
              <a:gd name="connsiteY954" fmla="*/ 3147622 h 6663713"/>
              <a:gd name="connsiteX955" fmla="*/ 1778531 w 8026415"/>
              <a:gd name="connsiteY955" fmla="*/ 3142334 h 6663713"/>
              <a:gd name="connsiteX956" fmla="*/ 1796033 w 8026415"/>
              <a:gd name="connsiteY956" fmla="*/ 3134763 h 6663713"/>
              <a:gd name="connsiteX957" fmla="*/ 1804759 w 8026415"/>
              <a:gd name="connsiteY957" fmla="*/ 3134340 h 6663713"/>
              <a:gd name="connsiteX958" fmla="*/ 1797833 w 8026415"/>
              <a:gd name="connsiteY958" fmla="*/ 3144282 h 6663713"/>
              <a:gd name="connsiteX959" fmla="*/ 1810355 w 8026415"/>
              <a:gd name="connsiteY959" fmla="*/ 3135991 h 6663713"/>
              <a:gd name="connsiteX960" fmla="*/ 1831655 w 8026415"/>
              <a:gd name="connsiteY960" fmla="*/ 3120549 h 6663713"/>
              <a:gd name="connsiteX961" fmla="*/ 1857317 w 8026415"/>
              <a:gd name="connsiteY961" fmla="*/ 3104898 h 6663713"/>
              <a:gd name="connsiteX962" fmla="*/ 1876051 w 8026415"/>
              <a:gd name="connsiteY962" fmla="*/ 3099188 h 6663713"/>
              <a:gd name="connsiteX963" fmla="*/ 1889190 w 8026415"/>
              <a:gd name="connsiteY963" fmla="*/ 3091827 h 6663713"/>
              <a:gd name="connsiteX964" fmla="*/ 1939281 w 8026415"/>
              <a:gd name="connsiteY964" fmla="*/ 3058663 h 6663713"/>
              <a:gd name="connsiteX965" fmla="*/ 1992503 w 8026415"/>
              <a:gd name="connsiteY965" fmla="*/ 3023424 h 6663713"/>
              <a:gd name="connsiteX966" fmla="*/ 1993121 w 8026415"/>
              <a:gd name="connsiteY966" fmla="*/ 3024356 h 6663713"/>
              <a:gd name="connsiteX967" fmla="*/ 1940514 w 8026415"/>
              <a:gd name="connsiteY967" fmla="*/ 3060524 h 6663713"/>
              <a:gd name="connsiteX968" fmla="*/ 1954886 w 8026415"/>
              <a:gd name="connsiteY968" fmla="*/ 3055026 h 6663713"/>
              <a:gd name="connsiteX969" fmla="*/ 2050657 w 8026415"/>
              <a:gd name="connsiteY969" fmla="*/ 2995633 h 6663713"/>
              <a:gd name="connsiteX970" fmla="*/ 2069440 w 8026415"/>
              <a:gd name="connsiteY970" fmla="*/ 2983197 h 6663713"/>
              <a:gd name="connsiteX971" fmla="*/ 2113837 w 8026415"/>
              <a:gd name="connsiteY971" fmla="*/ 2961834 h 6663713"/>
              <a:gd name="connsiteX972" fmla="*/ 2142013 w 8026415"/>
              <a:gd name="connsiteY972" fmla="*/ 2943179 h 6663713"/>
              <a:gd name="connsiteX973" fmla="*/ 2152639 w 8026415"/>
              <a:gd name="connsiteY973" fmla="*/ 2938822 h 6663713"/>
              <a:gd name="connsiteX974" fmla="*/ 2151357 w 8026415"/>
              <a:gd name="connsiteY974" fmla="*/ 2943688 h 6663713"/>
              <a:gd name="connsiteX975" fmla="*/ 2130057 w 8026415"/>
              <a:gd name="connsiteY975" fmla="*/ 2959127 h 6663713"/>
              <a:gd name="connsiteX976" fmla="*/ 2114453 w 8026415"/>
              <a:gd name="connsiteY976" fmla="*/ 2962765 h 6663713"/>
              <a:gd name="connsiteX977" fmla="*/ 2082530 w 8026415"/>
              <a:gd name="connsiteY977" fmla="*/ 2982562 h 6663713"/>
              <a:gd name="connsiteX978" fmla="*/ 2044961 w 8026415"/>
              <a:gd name="connsiteY978" fmla="*/ 3007436 h 6663713"/>
              <a:gd name="connsiteX979" fmla="*/ 2029308 w 8026415"/>
              <a:gd name="connsiteY979" fmla="*/ 3017800 h 6663713"/>
              <a:gd name="connsiteX980" fmla="*/ 2008009 w 8026415"/>
              <a:gd name="connsiteY980" fmla="*/ 3033241 h 6663713"/>
              <a:gd name="connsiteX981" fmla="*/ 1985477 w 8026415"/>
              <a:gd name="connsiteY981" fmla="*/ 3046819 h 6663713"/>
              <a:gd name="connsiteX982" fmla="*/ 1973571 w 8026415"/>
              <a:gd name="connsiteY982" fmla="*/ 3056043 h 6663713"/>
              <a:gd name="connsiteX983" fmla="*/ 1965460 w 8026415"/>
              <a:gd name="connsiteY983" fmla="*/ 3057396 h 6663713"/>
              <a:gd name="connsiteX984" fmla="*/ 1949808 w 8026415"/>
              <a:gd name="connsiteY984" fmla="*/ 3067759 h 6663713"/>
              <a:gd name="connsiteX985" fmla="*/ 1944778 w 8026415"/>
              <a:gd name="connsiteY985" fmla="*/ 3073766 h 6663713"/>
              <a:gd name="connsiteX986" fmla="*/ 1939182 w 8026415"/>
              <a:gd name="connsiteY986" fmla="*/ 3072116 h 6663713"/>
              <a:gd name="connsiteX987" fmla="*/ 1920398 w 8026415"/>
              <a:gd name="connsiteY987" fmla="*/ 3084553 h 6663713"/>
              <a:gd name="connsiteX988" fmla="*/ 1915370 w 8026415"/>
              <a:gd name="connsiteY988" fmla="*/ 3090561 h 6663713"/>
              <a:gd name="connsiteX989" fmla="*/ 1909773 w 8026415"/>
              <a:gd name="connsiteY989" fmla="*/ 3088911 h 6663713"/>
              <a:gd name="connsiteX990" fmla="*/ 1859066 w 8026415"/>
              <a:gd name="connsiteY990" fmla="*/ 3121144 h 6663713"/>
              <a:gd name="connsiteX991" fmla="*/ 1849675 w 8026415"/>
              <a:gd name="connsiteY991" fmla="*/ 3127362 h 6663713"/>
              <a:gd name="connsiteX992" fmla="*/ 1837768 w 8026415"/>
              <a:gd name="connsiteY992" fmla="*/ 3136585 h 6663713"/>
              <a:gd name="connsiteX993" fmla="*/ 1810824 w 8026415"/>
              <a:gd name="connsiteY993" fmla="*/ 3157101 h 6663713"/>
              <a:gd name="connsiteX994" fmla="*/ 1782647 w 8026415"/>
              <a:gd name="connsiteY994" fmla="*/ 3175757 h 6663713"/>
              <a:gd name="connsiteX995" fmla="*/ 1753239 w 8026415"/>
              <a:gd name="connsiteY995" fmla="*/ 3192551 h 6663713"/>
              <a:gd name="connsiteX996" fmla="*/ 1731323 w 8026415"/>
              <a:gd name="connsiteY996" fmla="*/ 3207061 h 6663713"/>
              <a:gd name="connsiteX997" fmla="*/ 1720032 w 8026415"/>
              <a:gd name="connsiteY997" fmla="*/ 3217213 h 6663713"/>
              <a:gd name="connsiteX998" fmla="*/ 1704379 w 8026415"/>
              <a:gd name="connsiteY998" fmla="*/ 3227578 h 6663713"/>
              <a:gd name="connsiteX999" fmla="*/ 1676203 w 8026415"/>
              <a:gd name="connsiteY999" fmla="*/ 3246233 h 6663713"/>
              <a:gd name="connsiteX1000" fmla="*/ 1673072 w 8026415"/>
              <a:gd name="connsiteY1000" fmla="*/ 3248305 h 6663713"/>
              <a:gd name="connsiteX1001" fmla="*/ 1634936 w 8026415"/>
              <a:gd name="connsiteY1001" fmla="*/ 3265522 h 6663713"/>
              <a:gd name="connsiteX1002" fmla="*/ 1633703 w 8026415"/>
              <a:gd name="connsiteY1002" fmla="*/ 3263661 h 6663713"/>
              <a:gd name="connsiteX1003" fmla="*/ 1639399 w 8026415"/>
              <a:gd name="connsiteY1003" fmla="*/ 3251857 h 6663713"/>
              <a:gd name="connsiteX1004" fmla="*/ 1664444 w 8026415"/>
              <a:gd name="connsiteY1004" fmla="*/ 3235275 h 6663713"/>
              <a:gd name="connsiteX1005" fmla="*/ 1672604 w 8026415"/>
              <a:gd name="connsiteY1005" fmla="*/ 3227195 h 6663713"/>
              <a:gd name="connsiteX1006" fmla="*/ 1662596 w 8026415"/>
              <a:gd name="connsiteY1006" fmla="*/ 3232482 h 6663713"/>
              <a:gd name="connsiteX1007" fmla="*/ 1650689 w 8026415"/>
              <a:gd name="connsiteY1007" fmla="*/ 3241704 h 6663713"/>
              <a:gd name="connsiteX1008" fmla="*/ 1635035 w 8026415"/>
              <a:gd name="connsiteY1008" fmla="*/ 3252069 h 6663713"/>
              <a:gd name="connsiteX1009" fmla="*/ 1623194 w 8026415"/>
              <a:gd name="connsiteY1009" fmla="*/ 3259291 h 6663713"/>
              <a:gd name="connsiteX1010" fmla="*/ 1625040 w 8026415"/>
              <a:gd name="connsiteY1010" fmla="*/ 3253946 h 6663713"/>
              <a:gd name="connsiteX1011" fmla="*/ 1588718 w 8026415"/>
              <a:gd name="connsiteY1011" fmla="*/ 3257298 h 6663713"/>
              <a:gd name="connsiteX1012" fmla="*/ 1607673 w 8026415"/>
              <a:gd name="connsiteY1012" fmla="*/ 3244749 h 6663713"/>
              <a:gd name="connsiteX1013" fmla="*/ 1621478 w 8026415"/>
              <a:gd name="connsiteY1013" fmla="*/ 3231592 h 6663713"/>
              <a:gd name="connsiteX1014" fmla="*/ 1581669 w 8026415"/>
              <a:gd name="connsiteY1014" fmla="*/ 3257949 h 6663713"/>
              <a:gd name="connsiteX1015" fmla="*/ 1575820 w 8026415"/>
              <a:gd name="connsiteY1015" fmla="*/ 3258489 h 6663713"/>
              <a:gd name="connsiteX1016" fmla="*/ 1501639 w 8026415"/>
              <a:gd name="connsiteY1016" fmla="*/ 3275555 h 6663713"/>
              <a:gd name="connsiteX1017" fmla="*/ 1471166 w 8026415"/>
              <a:gd name="connsiteY1017" fmla="*/ 3290117 h 6663713"/>
              <a:gd name="connsiteX1018" fmla="*/ 1495929 w 8026415"/>
              <a:gd name="connsiteY1018" fmla="*/ 3273213 h 6663713"/>
              <a:gd name="connsiteX1019" fmla="*/ 1577328 w 8026415"/>
              <a:gd name="connsiteY1019" fmla="*/ 3219319 h 6663713"/>
              <a:gd name="connsiteX1020" fmla="*/ 1653081 w 8026415"/>
              <a:gd name="connsiteY1020" fmla="*/ 3170504 h 6663713"/>
              <a:gd name="connsiteX1021" fmla="*/ 1662474 w 8026415"/>
              <a:gd name="connsiteY1021" fmla="*/ 3164285 h 6663713"/>
              <a:gd name="connsiteX1022" fmla="*/ 1736378 w 8026415"/>
              <a:gd name="connsiteY1022" fmla="*/ 3112675 h 6663713"/>
              <a:gd name="connsiteX1023" fmla="*/ 1785188 w 8026415"/>
              <a:gd name="connsiteY1023" fmla="*/ 3084375 h 6663713"/>
              <a:gd name="connsiteX1024" fmla="*/ 1829633 w 8026415"/>
              <a:gd name="connsiteY1024" fmla="*/ 3056286 h 6663713"/>
              <a:gd name="connsiteX1025" fmla="*/ 1868484 w 8026415"/>
              <a:gd name="connsiteY1025" fmla="*/ 3026547 h 6663713"/>
              <a:gd name="connsiteX1026" fmla="*/ 1972513 w 8026415"/>
              <a:gd name="connsiteY1026" fmla="*/ 2945622 h 6663713"/>
              <a:gd name="connsiteX1027" fmla="*/ 2035127 w 8026415"/>
              <a:gd name="connsiteY1027" fmla="*/ 2904166 h 6663713"/>
              <a:gd name="connsiteX1028" fmla="*/ 2047033 w 8026415"/>
              <a:gd name="connsiteY1028" fmla="*/ 2894943 h 6663713"/>
              <a:gd name="connsiteX1029" fmla="*/ 2038308 w 8026415"/>
              <a:gd name="connsiteY1029" fmla="*/ 2895366 h 6663713"/>
              <a:gd name="connsiteX1030" fmla="*/ 2001405 w 8026415"/>
              <a:gd name="connsiteY1030" fmla="*/ 2914444 h 6663713"/>
              <a:gd name="connsiteX1031" fmla="*/ 1951979 w 8026415"/>
              <a:gd name="connsiteY1031" fmla="*/ 2941814 h 6663713"/>
              <a:gd name="connsiteX1032" fmla="*/ 1962653 w 8026415"/>
              <a:gd name="connsiteY1032" fmla="*/ 2930729 h 6663713"/>
              <a:gd name="connsiteX1033" fmla="*/ 1991495 w 8026415"/>
              <a:gd name="connsiteY1033" fmla="*/ 2906279 h 6663713"/>
              <a:gd name="connsiteX1034" fmla="*/ 1995907 w 8026415"/>
              <a:gd name="connsiteY1034" fmla="*/ 2899341 h 6663713"/>
              <a:gd name="connsiteX1035" fmla="*/ 1985899 w 8026415"/>
              <a:gd name="connsiteY1035" fmla="*/ 2904629 h 6663713"/>
              <a:gd name="connsiteX1036" fmla="*/ 1973376 w 8026415"/>
              <a:gd name="connsiteY1036" fmla="*/ 2912919 h 6663713"/>
              <a:gd name="connsiteX1037" fmla="*/ 1923902 w 8026415"/>
              <a:gd name="connsiteY1037" fmla="*/ 2947015 h 6663713"/>
              <a:gd name="connsiteX1038" fmla="*/ 1892595 w 8026415"/>
              <a:gd name="connsiteY1038" fmla="*/ 2967744 h 6663713"/>
              <a:gd name="connsiteX1039" fmla="*/ 1863185 w 8026415"/>
              <a:gd name="connsiteY1039" fmla="*/ 2984537 h 6663713"/>
              <a:gd name="connsiteX1040" fmla="*/ 1768647 w 8026415"/>
              <a:gd name="connsiteY1040" fmla="*/ 3045791 h 6663713"/>
              <a:gd name="connsiteX1041" fmla="*/ 1758640 w 8026415"/>
              <a:gd name="connsiteY1041" fmla="*/ 3051079 h 6663713"/>
              <a:gd name="connsiteX1042" fmla="*/ 1751760 w 8026415"/>
              <a:gd name="connsiteY1042" fmla="*/ 3054293 h 6663713"/>
              <a:gd name="connsiteX1043" fmla="*/ 1716658 w 8026415"/>
              <a:gd name="connsiteY1043" fmla="*/ 3082891 h 6663713"/>
              <a:gd name="connsiteX1044" fmla="*/ 1671595 w 8026415"/>
              <a:gd name="connsiteY1044" fmla="*/ 3110048 h 6663713"/>
              <a:gd name="connsiteX1045" fmla="*/ 1665334 w 8026415"/>
              <a:gd name="connsiteY1045" fmla="*/ 3114193 h 6663713"/>
              <a:gd name="connsiteX1046" fmla="*/ 1630896 w 8026415"/>
              <a:gd name="connsiteY1046" fmla="*/ 3136995 h 6663713"/>
              <a:gd name="connsiteX1047" fmla="*/ 1592095 w 8026415"/>
              <a:gd name="connsiteY1047" fmla="*/ 3160007 h 6663713"/>
              <a:gd name="connsiteX1048" fmla="*/ 1542003 w 8026415"/>
              <a:gd name="connsiteY1048" fmla="*/ 3193172 h 6663713"/>
              <a:gd name="connsiteX1049" fmla="*/ 1496891 w 8026415"/>
              <a:gd name="connsiteY1049" fmla="*/ 3227057 h 6663713"/>
              <a:gd name="connsiteX1050" fmla="*/ 1427350 w 8026415"/>
              <a:gd name="connsiteY1050" fmla="*/ 3278454 h 6663713"/>
              <a:gd name="connsiteX1051" fmla="*/ 1372230 w 8026415"/>
              <a:gd name="connsiteY1051" fmla="*/ 3317627 h 6663713"/>
              <a:gd name="connsiteX1052" fmla="*/ 1389732 w 8026415"/>
              <a:gd name="connsiteY1052" fmla="*/ 3310056 h 6663713"/>
              <a:gd name="connsiteX1053" fmla="*/ 1405385 w 8026415"/>
              <a:gd name="connsiteY1053" fmla="*/ 3299691 h 6663713"/>
              <a:gd name="connsiteX1054" fmla="*/ 1467334 w 8026415"/>
              <a:gd name="connsiteY1054" fmla="*/ 3264030 h 6663713"/>
              <a:gd name="connsiteX1055" fmla="*/ 1517426 w 8026415"/>
              <a:gd name="connsiteY1055" fmla="*/ 3230866 h 6663713"/>
              <a:gd name="connsiteX1056" fmla="*/ 1561305 w 8026415"/>
              <a:gd name="connsiteY1056" fmla="*/ 3195120 h 6663713"/>
              <a:gd name="connsiteX1057" fmla="*/ 1575726 w 8026415"/>
              <a:gd name="connsiteY1057" fmla="*/ 3182894 h 6663713"/>
              <a:gd name="connsiteX1058" fmla="*/ 1638290 w 8026415"/>
              <a:gd name="connsiteY1058" fmla="*/ 3148165 h 6663713"/>
              <a:gd name="connsiteX1059" fmla="*/ 1663952 w 8026415"/>
              <a:gd name="connsiteY1059" fmla="*/ 3132513 h 6663713"/>
              <a:gd name="connsiteX1060" fmla="*/ 1698392 w 8026415"/>
              <a:gd name="connsiteY1060" fmla="*/ 3109711 h 6663713"/>
              <a:gd name="connsiteX1061" fmla="*/ 1717176 w 8026415"/>
              <a:gd name="connsiteY1061" fmla="*/ 3097275 h 6663713"/>
              <a:gd name="connsiteX1062" fmla="*/ 1752896 w 8026415"/>
              <a:gd name="connsiteY1062" fmla="*/ 3069608 h 6663713"/>
              <a:gd name="connsiteX1063" fmla="*/ 1775426 w 8026415"/>
              <a:gd name="connsiteY1063" fmla="*/ 3056029 h 6663713"/>
              <a:gd name="connsiteX1064" fmla="*/ 1830497 w 8026415"/>
              <a:gd name="connsiteY1064" fmla="*/ 3023583 h 6663713"/>
              <a:gd name="connsiteX1065" fmla="*/ 1862420 w 8026415"/>
              <a:gd name="connsiteY1065" fmla="*/ 3003787 h 6663713"/>
              <a:gd name="connsiteX1066" fmla="*/ 1871196 w 8026415"/>
              <a:gd name="connsiteY1066" fmla="*/ 2996638 h 6663713"/>
              <a:gd name="connsiteX1067" fmla="*/ 1900038 w 8026415"/>
              <a:gd name="connsiteY1067" fmla="*/ 2972187 h 6663713"/>
              <a:gd name="connsiteX1068" fmla="*/ 1914410 w 8026415"/>
              <a:gd name="connsiteY1068" fmla="*/ 2966687 h 6663713"/>
              <a:gd name="connsiteX1069" fmla="*/ 1874278 w 8026415"/>
              <a:gd name="connsiteY1069" fmla="*/ 3001291 h 6663713"/>
              <a:gd name="connsiteX1070" fmla="*/ 1702089 w 8026415"/>
              <a:gd name="connsiteY1070" fmla="*/ 3115297 h 6663713"/>
              <a:gd name="connsiteX1071" fmla="*/ 1650099 w 8026415"/>
              <a:gd name="connsiteY1071" fmla="*/ 3152396 h 6663713"/>
              <a:gd name="connsiteX1072" fmla="*/ 1641939 w 8026415"/>
              <a:gd name="connsiteY1072" fmla="*/ 3160476 h 6663713"/>
              <a:gd name="connsiteX1073" fmla="*/ 1640041 w 8026415"/>
              <a:gd name="connsiteY1073" fmla="*/ 3164410 h 6663713"/>
              <a:gd name="connsiteX1074" fmla="*/ 1643789 w 8026415"/>
              <a:gd name="connsiteY1074" fmla="*/ 3163268 h 6663713"/>
              <a:gd name="connsiteX1075" fmla="*/ 1656928 w 8026415"/>
              <a:gd name="connsiteY1075" fmla="*/ 3155907 h 6663713"/>
              <a:gd name="connsiteX1076" fmla="*/ 1654413 w 8026415"/>
              <a:gd name="connsiteY1076" fmla="*/ 3158911 h 6663713"/>
              <a:gd name="connsiteX1077" fmla="*/ 1515429 w 8026415"/>
              <a:gd name="connsiteY1077" fmla="*/ 3248253 h 6663713"/>
              <a:gd name="connsiteX1078" fmla="*/ 1468468 w 8026415"/>
              <a:gd name="connsiteY1078" fmla="*/ 3279346 h 6663713"/>
              <a:gd name="connsiteX1079" fmla="*/ 1421508 w 8026415"/>
              <a:gd name="connsiteY1079" fmla="*/ 3310439 h 6663713"/>
              <a:gd name="connsiteX1080" fmla="*/ 1415246 w 8026415"/>
              <a:gd name="connsiteY1080" fmla="*/ 3314583 h 6663713"/>
              <a:gd name="connsiteX1081" fmla="*/ 1379575 w 8026415"/>
              <a:gd name="connsiteY1081" fmla="*/ 3335523 h 6663713"/>
              <a:gd name="connsiteX1082" fmla="*/ 1320092 w 8026415"/>
              <a:gd name="connsiteY1082" fmla="*/ 3374907 h 6663713"/>
              <a:gd name="connsiteX1083" fmla="*/ 1314963 w 8026415"/>
              <a:gd name="connsiteY1083" fmla="*/ 3377616 h 6663713"/>
              <a:gd name="connsiteX1084" fmla="*/ 1301004 w 8026415"/>
              <a:gd name="connsiteY1084" fmla="*/ 3383431 h 6663713"/>
              <a:gd name="connsiteX1085" fmla="*/ 1320757 w 8026415"/>
              <a:gd name="connsiteY1085" fmla="*/ 3369111 h 6663713"/>
              <a:gd name="connsiteX1086" fmla="*/ 1342057 w 8026415"/>
              <a:gd name="connsiteY1086" fmla="*/ 3353671 h 6663713"/>
              <a:gd name="connsiteX1087" fmla="*/ 1348983 w 8026415"/>
              <a:gd name="connsiteY1087" fmla="*/ 3343728 h 6663713"/>
              <a:gd name="connsiteX1088" fmla="*/ 1361506 w 8026415"/>
              <a:gd name="connsiteY1088" fmla="*/ 3335437 h 6663713"/>
              <a:gd name="connsiteX1089" fmla="*/ 1359658 w 8026415"/>
              <a:gd name="connsiteY1089" fmla="*/ 3332646 h 6663713"/>
              <a:gd name="connsiteX1090" fmla="*/ 1344003 w 8026415"/>
              <a:gd name="connsiteY1090" fmla="*/ 3343009 h 6663713"/>
              <a:gd name="connsiteX1091" fmla="*/ 1331480 w 8026415"/>
              <a:gd name="connsiteY1091" fmla="*/ 3351301 h 6663713"/>
              <a:gd name="connsiteX1092" fmla="*/ 1321472 w 8026415"/>
              <a:gd name="connsiteY1092" fmla="*/ 3356588 h 6663713"/>
              <a:gd name="connsiteX1093" fmla="*/ 1329015 w 8026415"/>
              <a:gd name="connsiteY1093" fmla="*/ 3347578 h 6663713"/>
              <a:gd name="connsiteX1094" fmla="*/ 1327167 w 8026415"/>
              <a:gd name="connsiteY1094" fmla="*/ 3344785 h 6663713"/>
              <a:gd name="connsiteX1095" fmla="*/ 1299657 w 8026415"/>
              <a:gd name="connsiteY1095" fmla="*/ 3357645 h 6663713"/>
              <a:gd name="connsiteX1096" fmla="*/ 1268023 w 8026415"/>
              <a:gd name="connsiteY1096" fmla="*/ 3380429 h 6663713"/>
              <a:gd name="connsiteX1097" fmla="*/ 1245731 w 8026415"/>
              <a:gd name="connsiteY1097" fmla="*/ 3395816 h 6663713"/>
              <a:gd name="connsiteX1098" fmla="*/ 1242762 w 8026415"/>
              <a:gd name="connsiteY1098" fmla="*/ 3394313 h 6663713"/>
              <a:gd name="connsiteX1099" fmla="*/ 1244611 w 8026415"/>
              <a:gd name="connsiteY1099" fmla="*/ 3373370 h 6663713"/>
              <a:gd name="connsiteX1100" fmla="*/ 1271889 w 8026415"/>
              <a:gd name="connsiteY1100" fmla="*/ 3325238 h 6663713"/>
              <a:gd name="connsiteX1101" fmla="*/ 1280722 w 8026415"/>
              <a:gd name="connsiteY1101" fmla="*/ 3302699 h 6663713"/>
              <a:gd name="connsiteX1102" fmla="*/ 1246454 w 8026415"/>
              <a:gd name="connsiteY1102" fmla="*/ 3304286 h 6663713"/>
              <a:gd name="connsiteX1103" fmla="*/ 1188726 w 8026415"/>
              <a:gd name="connsiteY1103" fmla="*/ 3271306 h 6663713"/>
              <a:gd name="connsiteX1104" fmla="*/ 1135118 w 8026415"/>
              <a:gd name="connsiteY1104" fmla="*/ 3234204 h 6663713"/>
              <a:gd name="connsiteX1105" fmla="*/ 1163986 w 8026415"/>
              <a:gd name="connsiteY1105" fmla="*/ 3188858 h 6663713"/>
              <a:gd name="connsiteX1106" fmla="*/ 1261405 w 8026415"/>
              <a:gd name="connsiteY1106" fmla="*/ 3057459 h 6663713"/>
              <a:gd name="connsiteX1107" fmla="*/ 1263668 w 8026415"/>
              <a:gd name="connsiteY1107" fmla="*/ 3055339 h 6663713"/>
              <a:gd name="connsiteX1108" fmla="*/ 1259492 w 8026415"/>
              <a:gd name="connsiteY1108" fmla="*/ 3048522 h 6663713"/>
              <a:gd name="connsiteX1109" fmla="*/ 1255566 w 8026415"/>
              <a:gd name="connsiteY1109" fmla="*/ 3028502 h 6663713"/>
              <a:gd name="connsiteX1110" fmla="*/ 1279942 w 8026415"/>
              <a:gd name="connsiteY1110" fmla="*/ 2945411 h 6663713"/>
              <a:gd name="connsiteX1111" fmla="*/ 1327104 w 8026415"/>
              <a:gd name="connsiteY1111" fmla="*/ 2843219 h 6663713"/>
              <a:gd name="connsiteX1112" fmla="*/ 1335090 w 8026415"/>
              <a:gd name="connsiteY1112" fmla="*/ 2825149 h 6663713"/>
              <a:gd name="connsiteX1113" fmla="*/ 1333492 w 8026415"/>
              <a:gd name="connsiteY1113" fmla="*/ 2816276 h 6663713"/>
              <a:gd name="connsiteX1114" fmla="*/ 1346477 w 8026415"/>
              <a:gd name="connsiteY1114" fmla="*/ 2808114 h 6663713"/>
              <a:gd name="connsiteX1115" fmla="*/ 1378515 w 8026415"/>
              <a:gd name="connsiteY1115" fmla="*/ 2788508 h 6663713"/>
              <a:gd name="connsiteX1116" fmla="*/ 1409834 w 8026415"/>
              <a:gd name="connsiteY1116" fmla="*/ 2767759 h 6663713"/>
              <a:gd name="connsiteX1117" fmla="*/ 1438932 w 8026415"/>
              <a:gd name="connsiteY1117" fmla="*/ 2750532 h 6663713"/>
              <a:gd name="connsiteX1118" fmla="*/ 1442112 w 8026415"/>
              <a:gd name="connsiteY1118" fmla="*/ 2748534 h 6663713"/>
              <a:gd name="connsiteX1119" fmla="*/ 1444574 w 8026415"/>
              <a:gd name="connsiteY1119" fmla="*/ 2745392 h 6663713"/>
              <a:gd name="connsiteX1120" fmla="*/ 1451411 w 8026415"/>
              <a:gd name="connsiteY1120" fmla="*/ 2742157 h 6663713"/>
              <a:gd name="connsiteX1121" fmla="*/ 1464131 w 8026415"/>
              <a:gd name="connsiteY1121" fmla="*/ 2734161 h 6663713"/>
              <a:gd name="connsiteX1122" fmla="*/ 1470731 w 8026415"/>
              <a:gd name="connsiteY1122" fmla="*/ 2730545 h 6663713"/>
              <a:gd name="connsiteX1123" fmla="*/ 1495450 w 8026415"/>
              <a:gd name="connsiteY1123" fmla="*/ 2713413 h 6663713"/>
              <a:gd name="connsiteX1124" fmla="*/ 1497913 w 8026415"/>
              <a:gd name="connsiteY1124" fmla="*/ 2710271 h 6663713"/>
              <a:gd name="connsiteX1125" fmla="*/ 1510633 w 8026415"/>
              <a:gd name="connsiteY1125" fmla="*/ 2702276 h 6663713"/>
              <a:gd name="connsiteX1126" fmla="*/ 1515249 w 8026415"/>
              <a:gd name="connsiteY1126" fmla="*/ 2702562 h 6663713"/>
              <a:gd name="connsiteX1127" fmla="*/ 1522088 w 8026415"/>
              <a:gd name="connsiteY1127" fmla="*/ 2699327 h 6663713"/>
              <a:gd name="connsiteX1128" fmla="*/ 1534807 w 8026415"/>
              <a:gd name="connsiteY1128" fmla="*/ 2691332 h 6663713"/>
              <a:gd name="connsiteX1129" fmla="*/ 1547526 w 8026415"/>
              <a:gd name="connsiteY1129" fmla="*/ 2683337 h 6663713"/>
              <a:gd name="connsiteX1130" fmla="*/ 1554125 w 8026415"/>
              <a:gd name="connsiteY1130" fmla="*/ 2679720 h 6663713"/>
              <a:gd name="connsiteX1131" fmla="*/ 1574163 w 8026415"/>
              <a:gd name="connsiteY1131" fmla="*/ 2669252 h 6663713"/>
              <a:gd name="connsiteX1132" fmla="*/ 1581480 w 8026415"/>
              <a:gd name="connsiteY1132" fmla="*/ 2666778 h 6663713"/>
              <a:gd name="connsiteX1133" fmla="*/ 1603739 w 8026415"/>
              <a:gd name="connsiteY1133" fmla="*/ 2652786 h 6663713"/>
              <a:gd name="connsiteX1134" fmla="*/ 1607945 w 8026415"/>
              <a:gd name="connsiteY1134" fmla="*/ 2645361 h 6663713"/>
              <a:gd name="connsiteX1135" fmla="*/ 1610646 w 8026415"/>
              <a:gd name="connsiteY1135" fmla="*/ 2642600 h 6663713"/>
              <a:gd name="connsiteX1136" fmla="*/ 1655883 w 8026415"/>
              <a:gd name="connsiteY1136" fmla="*/ 2615761 h 6663713"/>
              <a:gd name="connsiteX1137" fmla="*/ 1678140 w 8026415"/>
              <a:gd name="connsiteY1137" fmla="*/ 2601771 h 6663713"/>
              <a:gd name="connsiteX1138" fmla="*/ 1681081 w 8026415"/>
              <a:gd name="connsiteY1138" fmla="*/ 2599392 h 6663713"/>
              <a:gd name="connsiteX1139" fmla="*/ 1704060 w 8026415"/>
              <a:gd name="connsiteY1139" fmla="*/ 2586542 h 6663713"/>
              <a:gd name="connsiteX1140" fmla="*/ 1731480 w 8026415"/>
              <a:gd name="connsiteY1140" fmla="*/ 2566649 h 6663713"/>
              <a:gd name="connsiteX1141" fmla="*/ 1737361 w 8026415"/>
              <a:gd name="connsiteY1141" fmla="*/ 2561890 h 6663713"/>
              <a:gd name="connsiteX1142" fmla="*/ 1743961 w 8026415"/>
              <a:gd name="connsiteY1142" fmla="*/ 2558274 h 6663713"/>
              <a:gd name="connsiteX1143" fmla="*/ 1771622 w 8026415"/>
              <a:gd name="connsiteY1143" fmla="*/ 2538762 h 6663713"/>
              <a:gd name="connsiteX1144" fmla="*/ 1780682 w 8026415"/>
              <a:gd name="connsiteY1144" fmla="*/ 2532004 h 6663713"/>
              <a:gd name="connsiteX1145" fmla="*/ 1818362 w 8026415"/>
              <a:gd name="connsiteY1145" fmla="*/ 2507258 h 6663713"/>
              <a:gd name="connsiteX1146" fmla="*/ 1821063 w 8026415"/>
              <a:gd name="connsiteY1146" fmla="*/ 2504497 h 6663713"/>
              <a:gd name="connsiteX1147" fmla="*/ 1817643 w 8026415"/>
              <a:gd name="connsiteY1147" fmla="*/ 2506115 h 6663713"/>
              <a:gd name="connsiteX1148" fmla="*/ 1804924 w 8026415"/>
              <a:gd name="connsiteY1148" fmla="*/ 2514110 h 6663713"/>
              <a:gd name="connsiteX1149" fmla="*/ 1795145 w 8026415"/>
              <a:gd name="connsiteY1149" fmla="*/ 2519725 h 6663713"/>
              <a:gd name="connsiteX1150" fmla="*/ 1786351 w 8026415"/>
              <a:gd name="connsiteY1150" fmla="*/ 2523713 h 6663713"/>
              <a:gd name="connsiteX1151" fmla="*/ 1814365 w 8026415"/>
              <a:gd name="connsiteY1151" fmla="*/ 2506029 h 6663713"/>
              <a:gd name="connsiteX1152" fmla="*/ 1887503 w 8026415"/>
              <a:gd name="connsiteY1152" fmla="*/ 2460057 h 6663713"/>
              <a:gd name="connsiteX1153" fmla="*/ 1915762 w 8026415"/>
              <a:gd name="connsiteY1153" fmla="*/ 2441496 h 6663713"/>
              <a:gd name="connsiteX1154" fmla="*/ 1947379 w 8026415"/>
              <a:gd name="connsiteY1154" fmla="*/ 2421223 h 6663713"/>
              <a:gd name="connsiteX1155" fmla="*/ 1988718 w 8026415"/>
              <a:gd name="connsiteY1155" fmla="*/ 2395239 h 6663713"/>
              <a:gd name="connsiteX1156" fmla="*/ 2013978 w 8026415"/>
              <a:gd name="connsiteY1156" fmla="*/ 2378963 h 6663713"/>
              <a:gd name="connsiteX1157" fmla="*/ 2023336 w 8026415"/>
              <a:gd name="connsiteY1157" fmla="*/ 2372681 h 6663713"/>
              <a:gd name="connsiteX1158" fmla="*/ 2061496 w 8026415"/>
              <a:gd name="connsiteY1158" fmla="*/ 2348696 h 6663713"/>
              <a:gd name="connsiteX1159" fmla="*/ 2102835 w 8026415"/>
              <a:gd name="connsiteY1159" fmla="*/ 2322712 h 6663713"/>
              <a:gd name="connsiteX1160" fmla="*/ 2144172 w 8026415"/>
              <a:gd name="connsiteY1160" fmla="*/ 2296729 h 6663713"/>
              <a:gd name="connsiteX1161" fmla="*/ 2162892 w 8026415"/>
              <a:gd name="connsiteY1161" fmla="*/ 2284164 h 6663713"/>
              <a:gd name="connsiteX1162" fmla="*/ 2191510 w 8026415"/>
              <a:gd name="connsiteY1162" fmla="*/ 2266175 h 6663713"/>
              <a:gd name="connsiteX1163" fmla="*/ 2204229 w 8026415"/>
              <a:gd name="connsiteY1163" fmla="*/ 2258180 h 6663713"/>
              <a:gd name="connsiteX1164" fmla="*/ 2239388 w 8026415"/>
              <a:gd name="connsiteY1164" fmla="*/ 2236481 h 6663713"/>
              <a:gd name="connsiteX1165" fmla="*/ 2251568 w 8026415"/>
              <a:gd name="connsiteY1165" fmla="*/ 2227626 h 6663713"/>
              <a:gd name="connsiteX1166" fmla="*/ 2264287 w 8026415"/>
              <a:gd name="connsiteY1166" fmla="*/ 2219632 h 6663713"/>
              <a:gd name="connsiteX1167" fmla="*/ 2267107 w 8026415"/>
              <a:gd name="connsiteY1167" fmla="*/ 2217060 h 6663713"/>
              <a:gd name="connsiteX1168" fmla="*/ 2308445 w 8026415"/>
              <a:gd name="connsiteY1168" fmla="*/ 2191077 h 6663713"/>
              <a:gd name="connsiteX1169" fmla="*/ 2308805 w 8026415"/>
              <a:gd name="connsiteY1169" fmla="*/ 2191650 h 6663713"/>
              <a:gd name="connsiteX1170" fmla="*/ 2388302 w 8026415"/>
              <a:gd name="connsiteY1170" fmla="*/ 2141682 h 6663713"/>
              <a:gd name="connsiteX1171" fmla="*/ 2407381 w 8026415"/>
              <a:gd name="connsiteY1171" fmla="*/ 2129690 h 6663713"/>
              <a:gd name="connsiteX1172" fmla="*/ 2480158 w 8026415"/>
              <a:gd name="connsiteY1172" fmla="*/ 2083145 h 6663713"/>
              <a:gd name="connsiteX1173" fmla="*/ 2479618 w 8026415"/>
              <a:gd name="connsiteY1173" fmla="*/ 2082286 h 6663713"/>
              <a:gd name="connsiteX1174" fmla="*/ 2482617 w 8026415"/>
              <a:gd name="connsiteY1174" fmla="*/ 2080002 h 6663713"/>
              <a:gd name="connsiteX1175" fmla="*/ 2489157 w 8026415"/>
              <a:gd name="connsiteY1175" fmla="*/ 2076290 h 6663713"/>
              <a:gd name="connsiteX1176" fmla="*/ 2549575 w 8026415"/>
              <a:gd name="connsiteY1176" fmla="*/ 2038314 h 6663713"/>
              <a:gd name="connsiteX1177" fmla="*/ 2562654 w 8026415"/>
              <a:gd name="connsiteY1177" fmla="*/ 2030892 h 6663713"/>
              <a:gd name="connsiteX1178" fmla="*/ 2584913 w 8026415"/>
              <a:gd name="connsiteY1178" fmla="*/ 2016901 h 6663713"/>
              <a:gd name="connsiteX1179" fmla="*/ 2606453 w 8026415"/>
              <a:gd name="connsiteY1179" fmla="*/ 2001764 h 6663713"/>
              <a:gd name="connsiteX1180" fmla="*/ 2615812 w 8026415"/>
              <a:gd name="connsiteY1180" fmla="*/ 1995482 h 6663713"/>
              <a:gd name="connsiteX1181" fmla="*/ 2628532 w 8026415"/>
              <a:gd name="connsiteY1181" fmla="*/ 1987487 h 6663713"/>
              <a:gd name="connsiteX1182" fmla="*/ 2631531 w 8026415"/>
              <a:gd name="connsiteY1182" fmla="*/ 1985201 h 6663713"/>
              <a:gd name="connsiteX1183" fmla="*/ 2627991 w 8026415"/>
              <a:gd name="connsiteY1183" fmla="*/ 1986627 h 6663713"/>
              <a:gd name="connsiteX1184" fmla="*/ 2589473 w 8026415"/>
              <a:gd name="connsiteY1184" fmla="*/ 2010039 h 6663713"/>
              <a:gd name="connsiteX1185" fmla="*/ 2579573 w 8026415"/>
              <a:gd name="connsiteY1185" fmla="*/ 2015463 h 6663713"/>
              <a:gd name="connsiteX1186" fmla="*/ 2550235 w 8026415"/>
              <a:gd name="connsiteY1186" fmla="*/ 2032305 h 6663713"/>
              <a:gd name="connsiteX1187" fmla="*/ 2544054 w 8026415"/>
              <a:gd name="connsiteY1187" fmla="*/ 2036589 h 6663713"/>
              <a:gd name="connsiteX1188" fmla="*/ 2537335 w 8026415"/>
              <a:gd name="connsiteY1188" fmla="*/ 2040014 h 6663713"/>
              <a:gd name="connsiteX1189" fmla="*/ 2507816 w 8026415"/>
              <a:gd name="connsiteY1189" fmla="*/ 2056569 h 6663713"/>
              <a:gd name="connsiteX1190" fmla="*/ 2486096 w 8026415"/>
              <a:gd name="connsiteY1190" fmla="*/ 2071421 h 6663713"/>
              <a:gd name="connsiteX1191" fmla="*/ 2482736 w 8026415"/>
              <a:gd name="connsiteY1191" fmla="*/ 2073134 h 6663713"/>
              <a:gd name="connsiteX1192" fmla="*/ 2460478 w 8026415"/>
              <a:gd name="connsiteY1192" fmla="*/ 2087124 h 6663713"/>
              <a:gd name="connsiteX1193" fmla="*/ 2416499 w 8026415"/>
              <a:gd name="connsiteY1193" fmla="*/ 2115966 h 6663713"/>
              <a:gd name="connsiteX1194" fmla="*/ 2412960 w 8026415"/>
              <a:gd name="connsiteY1194" fmla="*/ 2117390 h 6663713"/>
              <a:gd name="connsiteX1195" fmla="*/ 2404980 w 8026415"/>
              <a:gd name="connsiteY1195" fmla="*/ 2118811 h 6663713"/>
              <a:gd name="connsiteX1196" fmla="*/ 2382721 w 8026415"/>
              <a:gd name="connsiteY1196" fmla="*/ 2132802 h 6663713"/>
              <a:gd name="connsiteX1197" fmla="*/ 2377081 w 8026415"/>
              <a:gd name="connsiteY1197" fmla="*/ 2137945 h 6663713"/>
              <a:gd name="connsiteX1198" fmla="*/ 2358722 w 8026415"/>
              <a:gd name="connsiteY1198" fmla="*/ 2151084 h 6663713"/>
              <a:gd name="connsiteX1199" fmla="*/ 2352543 w 8026415"/>
              <a:gd name="connsiteY1199" fmla="*/ 2155367 h 6663713"/>
              <a:gd name="connsiteX1200" fmla="*/ 2339823 w 8026415"/>
              <a:gd name="connsiteY1200" fmla="*/ 2163362 h 6663713"/>
              <a:gd name="connsiteX1201" fmla="*/ 2327103 w 8026415"/>
              <a:gd name="connsiteY1201" fmla="*/ 2171357 h 6663713"/>
              <a:gd name="connsiteX1202" fmla="*/ 2321104 w 8026415"/>
              <a:gd name="connsiteY1202" fmla="*/ 2175927 h 6663713"/>
              <a:gd name="connsiteX1203" fmla="*/ 2319005 w 8026415"/>
              <a:gd name="connsiteY1203" fmla="*/ 2179645 h 6663713"/>
              <a:gd name="connsiteX1204" fmla="*/ 2306284 w 8026415"/>
              <a:gd name="connsiteY1204" fmla="*/ 2187640 h 6663713"/>
              <a:gd name="connsiteX1205" fmla="*/ 2302564 w 8026415"/>
              <a:gd name="connsiteY1205" fmla="*/ 2188779 h 6663713"/>
              <a:gd name="connsiteX1206" fmla="*/ 2276586 w 8026415"/>
              <a:gd name="connsiteY1206" fmla="*/ 2203909 h 6663713"/>
              <a:gd name="connsiteX1207" fmla="*/ 2270406 w 8026415"/>
              <a:gd name="connsiteY1207" fmla="*/ 2208193 h 6663713"/>
              <a:gd name="connsiteX1208" fmla="*/ 2257686 w 8026415"/>
              <a:gd name="connsiteY1208" fmla="*/ 2216189 h 6663713"/>
              <a:gd name="connsiteX1209" fmla="*/ 2251686 w 8026415"/>
              <a:gd name="connsiteY1209" fmla="*/ 2220759 h 6663713"/>
              <a:gd name="connsiteX1210" fmla="*/ 2247966 w 8026415"/>
              <a:gd name="connsiteY1210" fmla="*/ 2221898 h 6663713"/>
              <a:gd name="connsiteX1211" fmla="*/ 2244787 w 8026415"/>
              <a:gd name="connsiteY1211" fmla="*/ 2223897 h 6663713"/>
              <a:gd name="connsiteX1212" fmla="*/ 2216527 w 8026415"/>
              <a:gd name="connsiteY1212" fmla="*/ 2242458 h 6663713"/>
              <a:gd name="connsiteX1213" fmla="*/ 2184370 w 8026415"/>
              <a:gd name="connsiteY1213" fmla="*/ 2261872 h 6663713"/>
              <a:gd name="connsiteX1214" fmla="*/ 2152751 w 8026415"/>
              <a:gd name="connsiteY1214" fmla="*/ 2282146 h 6663713"/>
              <a:gd name="connsiteX1215" fmla="*/ 2114592 w 8026415"/>
              <a:gd name="connsiteY1215" fmla="*/ 2306131 h 6663713"/>
              <a:gd name="connsiteX1216" fmla="*/ 2111412 w 8026415"/>
              <a:gd name="connsiteY1216" fmla="*/ 2308130 h 6663713"/>
              <a:gd name="connsiteX1217" fmla="*/ 2111593 w 8026415"/>
              <a:gd name="connsiteY1217" fmla="*/ 2308416 h 6663713"/>
              <a:gd name="connsiteX1218" fmla="*/ 2121492 w 8026415"/>
              <a:gd name="connsiteY1218" fmla="*/ 2302993 h 6663713"/>
              <a:gd name="connsiteX1219" fmla="*/ 2128212 w 8026415"/>
              <a:gd name="connsiteY1219" fmla="*/ 2299568 h 6663713"/>
              <a:gd name="connsiteX1220" fmla="*/ 2118852 w 8026415"/>
              <a:gd name="connsiteY1220" fmla="*/ 2305850 h 6663713"/>
              <a:gd name="connsiteX1221" fmla="*/ 2141651 w 8026415"/>
              <a:gd name="connsiteY1221" fmla="*/ 2292719 h 6663713"/>
              <a:gd name="connsiteX1222" fmla="*/ 2151552 w 8026415"/>
              <a:gd name="connsiteY1222" fmla="*/ 2287296 h 6663713"/>
              <a:gd name="connsiteX1223" fmla="*/ 2142372 w 8026415"/>
              <a:gd name="connsiteY1223" fmla="*/ 2293865 h 6663713"/>
              <a:gd name="connsiteX1224" fmla="*/ 2119753 w 8026415"/>
              <a:gd name="connsiteY1224" fmla="*/ 2307282 h 6663713"/>
              <a:gd name="connsiteX1225" fmla="*/ 2113393 w 8026415"/>
              <a:gd name="connsiteY1225" fmla="*/ 2311280 h 6663713"/>
              <a:gd name="connsiteX1226" fmla="*/ 2078773 w 8026415"/>
              <a:gd name="connsiteY1226" fmla="*/ 2333840 h 6663713"/>
              <a:gd name="connsiteX1227" fmla="*/ 2056155 w 8026415"/>
              <a:gd name="connsiteY1227" fmla="*/ 2347257 h 6663713"/>
              <a:gd name="connsiteX1228" fmla="*/ 2052976 w 8026415"/>
              <a:gd name="connsiteY1228" fmla="*/ 2349256 h 6663713"/>
              <a:gd name="connsiteX1229" fmla="*/ 2027897 w 8026415"/>
              <a:gd name="connsiteY1229" fmla="*/ 2365819 h 6663713"/>
              <a:gd name="connsiteX1230" fmla="*/ 1992197 w 8026415"/>
              <a:gd name="connsiteY1230" fmla="*/ 2386659 h 6663713"/>
              <a:gd name="connsiteX1231" fmla="*/ 1988477 w 8026415"/>
              <a:gd name="connsiteY1231" fmla="*/ 2387799 h 6663713"/>
              <a:gd name="connsiteX1232" fmla="*/ 1978398 w 8026415"/>
              <a:gd name="connsiteY1232" fmla="*/ 2392935 h 6663713"/>
              <a:gd name="connsiteX1233" fmla="*/ 1930519 w 8026415"/>
              <a:gd name="connsiteY1233" fmla="*/ 2422630 h 6663713"/>
              <a:gd name="connsiteX1234" fmla="*/ 1920980 w 8026415"/>
              <a:gd name="connsiteY1234" fmla="*/ 2428626 h 6663713"/>
              <a:gd name="connsiteX1235" fmla="*/ 1892362 w 8026415"/>
              <a:gd name="connsiteY1235" fmla="*/ 2446614 h 6663713"/>
              <a:gd name="connsiteX1236" fmla="*/ 1863743 w 8026415"/>
              <a:gd name="connsiteY1236" fmla="*/ 2464603 h 6663713"/>
              <a:gd name="connsiteX1237" fmla="*/ 1828945 w 8026415"/>
              <a:gd name="connsiteY1237" fmla="*/ 2486875 h 6663713"/>
              <a:gd name="connsiteX1238" fmla="*/ 1809865 w 8026415"/>
              <a:gd name="connsiteY1238" fmla="*/ 2498868 h 6663713"/>
              <a:gd name="connsiteX1239" fmla="*/ 1793966 w 8026415"/>
              <a:gd name="connsiteY1239" fmla="*/ 2508861 h 6663713"/>
              <a:gd name="connsiteX1240" fmla="*/ 1736728 w 8026415"/>
              <a:gd name="connsiteY1240" fmla="*/ 2544838 h 6663713"/>
              <a:gd name="connsiteX1241" fmla="*/ 1708469 w 8026415"/>
              <a:gd name="connsiteY1241" fmla="*/ 2563399 h 6663713"/>
              <a:gd name="connsiteX1242" fmla="*/ 1701930 w 8026415"/>
              <a:gd name="connsiteY1242" fmla="*/ 2567111 h 6663713"/>
              <a:gd name="connsiteX1243" fmla="*/ 1663770 w 8026415"/>
              <a:gd name="connsiteY1243" fmla="*/ 2591096 h 6663713"/>
              <a:gd name="connsiteX1244" fmla="*/ 1654412 w 8026415"/>
              <a:gd name="connsiteY1244" fmla="*/ 2597378 h 6663713"/>
              <a:gd name="connsiteX1245" fmla="*/ 1619433 w 8026415"/>
              <a:gd name="connsiteY1245" fmla="*/ 2619364 h 6663713"/>
              <a:gd name="connsiteX1246" fmla="*/ 1590634 w 8026415"/>
              <a:gd name="connsiteY1246" fmla="*/ 2637066 h 6663713"/>
              <a:gd name="connsiteX1247" fmla="*/ 1561836 w 8026415"/>
              <a:gd name="connsiteY1247" fmla="*/ 2654769 h 6663713"/>
              <a:gd name="connsiteX1248" fmla="*/ 1573294 w 8026415"/>
              <a:gd name="connsiteY1248" fmla="*/ 2644768 h 6663713"/>
              <a:gd name="connsiteX1249" fmla="*/ 1575093 w 8026415"/>
              <a:gd name="connsiteY1249" fmla="*/ 2641582 h 6663713"/>
              <a:gd name="connsiteX1250" fmla="*/ 1575574 w 8026415"/>
              <a:gd name="connsiteY1250" fmla="*/ 2641338 h 6663713"/>
              <a:gd name="connsiteX1251" fmla="*/ 1576676 w 8026415"/>
              <a:gd name="connsiteY1251" fmla="*/ 2640445 h 6663713"/>
              <a:gd name="connsiteX1252" fmla="*/ 1575394 w 8026415"/>
              <a:gd name="connsiteY1252" fmla="*/ 2641051 h 6663713"/>
              <a:gd name="connsiteX1253" fmla="*/ 1600653 w 8026415"/>
              <a:gd name="connsiteY1253" fmla="*/ 2624774 h 6663713"/>
              <a:gd name="connsiteX1254" fmla="*/ 1606653 w 8026415"/>
              <a:gd name="connsiteY1254" fmla="*/ 2620204 h 6663713"/>
              <a:gd name="connsiteX1255" fmla="*/ 1605753 w 8026415"/>
              <a:gd name="connsiteY1255" fmla="*/ 2618772 h 6663713"/>
              <a:gd name="connsiteX1256" fmla="*/ 1609112 w 8026415"/>
              <a:gd name="connsiteY1256" fmla="*/ 2617060 h 6663713"/>
              <a:gd name="connsiteX1257" fmla="*/ 1613012 w 8026415"/>
              <a:gd name="connsiteY1257" fmla="*/ 2616207 h 6663713"/>
              <a:gd name="connsiteX1258" fmla="*/ 1629271 w 8026415"/>
              <a:gd name="connsiteY1258" fmla="*/ 2606786 h 6663713"/>
              <a:gd name="connsiteX1259" fmla="*/ 1635451 w 8026415"/>
              <a:gd name="connsiteY1259" fmla="*/ 2602502 h 6663713"/>
              <a:gd name="connsiteX1260" fmla="*/ 1650812 w 8026415"/>
              <a:gd name="connsiteY1260" fmla="*/ 2591650 h 6663713"/>
              <a:gd name="connsiteX1261" fmla="*/ 1668990 w 8026415"/>
              <a:gd name="connsiteY1261" fmla="*/ 2578225 h 6663713"/>
              <a:gd name="connsiteX1262" fmla="*/ 1649551 w 8026415"/>
              <a:gd name="connsiteY1262" fmla="*/ 2589644 h 6663713"/>
              <a:gd name="connsiteX1263" fmla="*/ 1639470 w 8026415"/>
              <a:gd name="connsiteY1263" fmla="*/ 2594781 h 6663713"/>
              <a:gd name="connsiteX1264" fmla="*/ 1603952 w 8026415"/>
              <a:gd name="connsiteY1264" fmla="*/ 2615908 h 6663713"/>
              <a:gd name="connsiteX1265" fmla="*/ 1594593 w 8026415"/>
              <a:gd name="connsiteY1265" fmla="*/ 2622191 h 6663713"/>
              <a:gd name="connsiteX1266" fmla="*/ 1576234 w 8026415"/>
              <a:gd name="connsiteY1266" fmla="*/ 2635329 h 6663713"/>
              <a:gd name="connsiteX1267" fmla="*/ 1563334 w 8026415"/>
              <a:gd name="connsiteY1267" fmla="*/ 2643038 h 6663713"/>
              <a:gd name="connsiteX1268" fmla="*/ 1556614 w 8026415"/>
              <a:gd name="connsiteY1268" fmla="*/ 2646462 h 6663713"/>
              <a:gd name="connsiteX1269" fmla="*/ 1530815 w 8026415"/>
              <a:gd name="connsiteY1269" fmla="*/ 2661879 h 6663713"/>
              <a:gd name="connsiteX1270" fmla="*/ 1515096 w 8026415"/>
              <a:gd name="connsiteY1270" fmla="*/ 2672159 h 6663713"/>
              <a:gd name="connsiteX1271" fmla="*/ 1480117 w 8026415"/>
              <a:gd name="connsiteY1271" fmla="*/ 2694145 h 6663713"/>
              <a:gd name="connsiteX1272" fmla="*/ 1467398 w 8026415"/>
              <a:gd name="connsiteY1272" fmla="*/ 2702140 h 6663713"/>
              <a:gd name="connsiteX1273" fmla="*/ 1454678 w 8026415"/>
              <a:gd name="connsiteY1273" fmla="*/ 2710135 h 6663713"/>
              <a:gd name="connsiteX1274" fmla="*/ 1432419 w 8026415"/>
              <a:gd name="connsiteY1274" fmla="*/ 2724126 h 6663713"/>
              <a:gd name="connsiteX1275" fmla="*/ 1423780 w 8026415"/>
              <a:gd name="connsiteY1275" fmla="*/ 2731555 h 6663713"/>
              <a:gd name="connsiteX1276" fmla="*/ 1430860 w 8026415"/>
              <a:gd name="connsiteY1276" fmla="*/ 2728702 h 6663713"/>
              <a:gd name="connsiteX1277" fmla="*/ 1437759 w 8026415"/>
              <a:gd name="connsiteY1277" fmla="*/ 2725564 h 6663713"/>
              <a:gd name="connsiteX1278" fmla="*/ 1446939 w 8026415"/>
              <a:gd name="connsiteY1278" fmla="*/ 2718996 h 6663713"/>
              <a:gd name="connsiteX1279" fmla="*/ 1446758 w 8026415"/>
              <a:gd name="connsiteY1279" fmla="*/ 2718710 h 6663713"/>
              <a:gd name="connsiteX1280" fmla="*/ 1456478 w 8026415"/>
              <a:gd name="connsiteY1280" fmla="*/ 2713000 h 6663713"/>
              <a:gd name="connsiteX1281" fmla="*/ 1470278 w 8026415"/>
              <a:gd name="connsiteY1281" fmla="*/ 2706723 h 6663713"/>
              <a:gd name="connsiteX1282" fmla="*/ 1470819 w 8026415"/>
              <a:gd name="connsiteY1282" fmla="*/ 2707582 h 6663713"/>
              <a:gd name="connsiteX1283" fmla="*/ 1461279 w 8026415"/>
              <a:gd name="connsiteY1283" fmla="*/ 2713578 h 6663713"/>
              <a:gd name="connsiteX1284" fmla="*/ 1451198 w 8026415"/>
              <a:gd name="connsiteY1284" fmla="*/ 2718715 h 6663713"/>
              <a:gd name="connsiteX1285" fmla="*/ 1419220 w 8026415"/>
              <a:gd name="connsiteY1285" fmla="*/ 2738417 h 6663713"/>
              <a:gd name="connsiteX1286" fmla="*/ 1397322 w 8026415"/>
              <a:gd name="connsiteY1286" fmla="*/ 2752980 h 6663713"/>
              <a:gd name="connsiteX1287" fmla="*/ 1381602 w 8026415"/>
              <a:gd name="connsiteY1287" fmla="*/ 2763260 h 6663713"/>
              <a:gd name="connsiteX1288" fmla="*/ 1375062 w 8026415"/>
              <a:gd name="connsiteY1288" fmla="*/ 2766970 h 6663713"/>
              <a:gd name="connsiteX1289" fmla="*/ 1355622 w 8026415"/>
              <a:gd name="connsiteY1289" fmla="*/ 2778391 h 6663713"/>
              <a:gd name="connsiteX1290" fmla="*/ 1340444 w 8026415"/>
              <a:gd name="connsiteY1290" fmla="*/ 2789529 h 6663713"/>
              <a:gd name="connsiteX1291" fmla="*/ 1327184 w 8026415"/>
              <a:gd name="connsiteY1291" fmla="*/ 2796665 h 6663713"/>
              <a:gd name="connsiteX1292" fmla="*/ 1321724 w 8026415"/>
              <a:gd name="connsiteY1292" fmla="*/ 2799448 h 6663713"/>
              <a:gd name="connsiteX1293" fmla="*/ 1314290 w 8026415"/>
              <a:gd name="connsiteY1293" fmla="*/ 2804371 h 6663713"/>
              <a:gd name="connsiteX1294" fmla="*/ 1311667 w 8026415"/>
              <a:gd name="connsiteY1294" fmla="*/ 2804313 h 6663713"/>
              <a:gd name="connsiteX1295" fmla="*/ 1308981 w 8026415"/>
              <a:gd name="connsiteY1295" fmla="*/ 2805415 h 6663713"/>
              <a:gd name="connsiteX1296" fmla="*/ 1310797 w 8026415"/>
              <a:gd name="connsiteY1296" fmla="*/ 2804119 h 6663713"/>
              <a:gd name="connsiteX1297" fmla="*/ 1315843 w 8026415"/>
              <a:gd name="connsiteY1297" fmla="*/ 2799797 h 6663713"/>
              <a:gd name="connsiteX1298" fmla="*/ 1330843 w 8026415"/>
              <a:gd name="connsiteY1298" fmla="*/ 2788371 h 6663713"/>
              <a:gd name="connsiteX1299" fmla="*/ 1336843 w 8026415"/>
              <a:gd name="connsiteY1299" fmla="*/ 2783800 h 6663713"/>
              <a:gd name="connsiteX1300" fmla="*/ 1320404 w 8026415"/>
              <a:gd name="connsiteY1300" fmla="*/ 2792936 h 6663713"/>
              <a:gd name="connsiteX1301" fmla="*/ 1303424 w 8026415"/>
              <a:gd name="connsiteY1301" fmla="*/ 2801210 h 6663713"/>
              <a:gd name="connsiteX1302" fmla="*/ 1300064 w 8026415"/>
              <a:gd name="connsiteY1302" fmla="*/ 2802923 h 6663713"/>
              <a:gd name="connsiteX1303" fmla="*/ 1281165 w 8026415"/>
              <a:gd name="connsiteY1303" fmla="*/ 2815201 h 6663713"/>
              <a:gd name="connsiteX1304" fmla="*/ 1274805 w 8026415"/>
              <a:gd name="connsiteY1304" fmla="*/ 2819199 h 6663713"/>
              <a:gd name="connsiteX1305" fmla="*/ 1258366 w 8026415"/>
              <a:gd name="connsiteY1305" fmla="*/ 2828333 h 6663713"/>
              <a:gd name="connsiteX1306" fmla="*/ 1232927 w 8026415"/>
              <a:gd name="connsiteY1306" fmla="*/ 2844323 h 6663713"/>
              <a:gd name="connsiteX1307" fmla="*/ 1226747 w 8026415"/>
              <a:gd name="connsiteY1307" fmla="*/ 2848607 h 6663713"/>
              <a:gd name="connsiteX1308" fmla="*/ 1230287 w 8026415"/>
              <a:gd name="connsiteY1308" fmla="*/ 2847182 h 6663713"/>
              <a:gd name="connsiteX1309" fmla="*/ 1236647 w 8026415"/>
              <a:gd name="connsiteY1309" fmla="*/ 2843184 h 6663713"/>
              <a:gd name="connsiteX1310" fmla="*/ 1246727 w 8026415"/>
              <a:gd name="connsiteY1310" fmla="*/ 2838047 h 6663713"/>
              <a:gd name="connsiteX1311" fmla="*/ 1231187 w 8026415"/>
              <a:gd name="connsiteY1311" fmla="*/ 2848613 h 6663713"/>
              <a:gd name="connsiteX1312" fmla="*/ 1215288 w 8026415"/>
              <a:gd name="connsiteY1312" fmla="*/ 2858607 h 6663713"/>
              <a:gd name="connsiteX1313" fmla="*/ 1209108 w 8026415"/>
              <a:gd name="connsiteY1313" fmla="*/ 2862891 h 6663713"/>
              <a:gd name="connsiteX1314" fmla="*/ 1181389 w 8026415"/>
              <a:gd name="connsiteY1314" fmla="*/ 2882311 h 6663713"/>
              <a:gd name="connsiteX1315" fmla="*/ 1162850 w 8026415"/>
              <a:gd name="connsiteY1315" fmla="*/ 2895164 h 6663713"/>
              <a:gd name="connsiteX1316" fmla="*/ 1140231 w 8026415"/>
              <a:gd name="connsiteY1316" fmla="*/ 2908581 h 6663713"/>
              <a:gd name="connsiteX1317" fmla="*/ 1101892 w 8026415"/>
              <a:gd name="connsiteY1317" fmla="*/ 2932280 h 6663713"/>
              <a:gd name="connsiteX1318" fmla="*/ 1089173 w 8026415"/>
              <a:gd name="connsiteY1318" fmla="*/ 2940275 h 6663713"/>
              <a:gd name="connsiteX1319" fmla="*/ 1053655 w 8026415"/>
              <a:gd name="connsiteY1319" fmla="*/ 2961402 h 6663713"/>
              <a:gd name="connsiteX1320" fmla="*/ 1054554 w 8026415"/>
              <a:gd name="connsiteY1320" fmla="*/ 2962833 h 6663713"/>
              <a:gd name="connsiteX1321" fmla="*/ 1048556 w 8026415"/>
              <a:gd name="connsiteY1321" fmla="*/ 2967404 h 6663713"/>
              <a:gd name="connsiteX1322" fmla="*/ 1030376 w 8026415"/>
              <a:gd name="connsiteY1322" fmla="*/ 2980828 h 6663713"/>
              <a:gd name="connsiteX1323" fmla="*/ 1021376 w 8026415"/>
              <a:gd name="connsiteY1323" fmla="*/ 2987684 h 6663713"/>
              <a:gd name="connsiteX1324" fmla="*/ 1001938 w 8026415"/>
              <a:gd name="connsiteY1324" fmla="*/ 2999103 h 6663713"/>
              <a:gd name="connsiteX1325" fmla="*/ 1001758 w 8026415"/>
              <a:gd name="connsiteY1325" fmla="*/ 2998816 h 6663713"/>
              <a:gd name="connsiteX1326" fmla="*/ 991497 w 8026415"/>
              <a:gd name="connsiteY1326" fmla="*/ 3003667 h 6663713"/>
              <a:gd name="connsiteX1327" fmla="*/ 981825 w 8026415"/>
              <a:gd name="connsiteY1327" fmla="*/ 3009747 h 6663713"/>
              <a:gd name="connsiteX1328" fmla="*/ 968296 w 8026415"/>
              <a:gd name="connsiteY1328" fmla="*/ 3011911 h 6663713"/>
              <a:gd name="connsiteX1329" fmla="*/ 912155 w 8026415"/>
              <a:gd name="connsiteY1329" fmla="*/ 2983623 h 6663713"/>
              <a:gd name="connsiteX1330" fmla="*/ 860728 w 8026415"/>
              <a:gd name="connsiteY1330" fmla="*/ 2968537 h 6663713"/>
              <a:gd name="connsiteX1331" fmla="*/ 841424 w 8026415"/>
              <a:gd name="connsiteY1331" fmla="*/ 2975765 h 6663713"/>
              <a:gd name="connsiteX1332" fmla="*/ 768116 w 8026415"/>
              <a:gd name="connsiteY1332" fmla="*/ 2932773 h 6663713"/>
              <a:gd name="connsiteX1333" fmla="*/ 810421 w 8026415"/>
              <a:gd name="connsiteY1333" fmla="*/ 2876429 h 6663713"/>
              <a:gd name="connsiteX1334" fmla="*/ 1025740 w 8026415"/>
              <a:gd name="connsiteY1334" fmla="*/ 2698945 h 6663713"/>
              <a:gd name="connsiteX1335" fmla="*/ 1028964 w 8026415"/>
              <a:gd name="connsiteY1335" fmla="*/ 2644026 h 6663713"/>
              <a:gd name="connsiteX1336" fmla="*/ 981968 w 8026415"/>
              <a:gd name="connsiteY1336" fmla="*/ 2643132 h 6663713"/>
              <a:gd name="connsiteX1337" fmla="*/ 875684 w 8026415"/>
              <a:gd name="connsiteY1337" fmla="*/ 2697897 h 6663713"/>
              <a:gd name="connsiteX1338" fmla="*/ 828216 w 8026415"/>
              <a:gd name="connsiteY1338" fmla="*/ 2683971 h 6663713"/>
              <a:gd name="connsiteX1339" fmla="*/ 865190 w 8026415"/>
              <a:gd name="connsiteY1339" fmla="*/ 2660441 h 6663713"/>
              <a:gd name="connsiteX1340" fmla="*/ 893570 w 8026415"/>
              <a:gd name="connsiteY1340" fmla="*/ 2651577 h 6663713"/>
              <a:gd name="connsiteX1341" fmla="*/ 897007 w 8026415"/>
              <a:gd name="connsiteY1341" fmla="*/ 2566638 h 6663713"/>
              <a:gd name="connsiteX1342" fmla="*/ 890469 w 8026415"/>
              <a:gd name="connsiteY1342" fmla="*/ 2530342 h 6663713"/>
              <a:gd name="connsiteX1343" fmla="*/ 1049034 w 8026415"/>
              <a:gd name="connsiteY1343" fmla="*/ 2370589 h 6663713"/>
              <a:gd name="connsiteX1344" fmla="*/ 1250423 w 8026415"/>
              <a:gd name="connsiteY1344" fmla="*/ 2240589 h 6663713"/>
              <a:gd name="connsiteX1345" fmla="*/ 1302017 w 8026415"/>
              <a:gd name="connsiteY1345" fmla="*/ 2200868 h 6663713"/>
              <a:gd name="connsiteX1346" fmla="*/ 1305276 w 8026415"/>
              <a:gd name="connsiteY1346" fmla="*/ 2198734 h 6663713"/>
              <a:gd name="connsiteX1347" fmla="*/ 1293811 w 8026415"/>
              <a:gd name="connsiteY1347" fmla="*/ 2192982 h 6663713"/>
              <a:gd name="connsiteX1348" fmla="*/ 1275318 w 8026415"/>
              <a:gd name="connsiteY1348" fmla="*/ 2191243 h 6663713"/>
              <a:gd name="connsiteX1349" fmla="*/ 1118627 w 8026415"/>
              <a:gd name="connsiteY1349" fmla="*/ 2145896 h 6663713"/>
              <a:gd name="connsiteX1350" fmla="*/ 1102133 w 8026415"/>
              <a:gd name="connsiteY1350" fmla="*/ 2084060 h 6663713"/>
              <a:gd name="connsiteX1351" fmla="*/ 1139695 w 8026415"/>
              <a:gd name="connsiteY1351" fmla="*/ 2041355 h 6663713"/>
              <a:gd name="connsiteX1352" fmla="*/ 1160634 w 8026415"/>
              <a:gd name="connsiteY1352" fmla="*/ 2004950 h 6663713"/>
              <a:gd name="connsiteX1353" fmla="*/ 1145883 w 8026415"/>
              <a:gd name="connsiteY1353" fmla="*/ 2007933 h 6663713"/>
              <a:gd name="connsiteX1354" fmla="*/ 1122592 w 8026415"/>
              <a:gd name="connsiteY1354" fmla="*/ 2018707 h 6663713"/>
              <a:gd name="connsiteX1355" fmla="*/ 1014884 w 8026415"/>
              <a:gd name="connsiteY1355" fmla="*/ 2076951 h 6663713"/>
              <a:gd name="connsiteX1356" fmla="*/ 799948 w 8026415"/>
              <a:gd name="connsiteY1356" fmla="*/ 2121328 h 6663713"/>
              <a:gd name="connsiteX1357" fmla="*/ 749471 w 8026415"/>
              <a:gd name="connsiteY1357" fmla="*/ 2132303 h 6663713"/>
              <a:gd name="connsiteX1358" fmla="*/ 535956 w 8026415"/>
              <a:gd name="connsiteY1358" fmla="*/ 2215772 h 6663713"/>
              <a:gd name="connsiteX1359" fmla="*/ 388953 w 8026415"/>
              <a:gd name="connsiteY1359" fmla="*/ 2262893 h 6663713"/>
              <a:gd name="connsiteX1360" fmla="*/ 317064 w 8026415"/>
              <a:gd name="connsiteY1360" fmla="*/ 2258992 h 6663713"/>
              <a:gd name="connsiteX1361" fmla="*/ 314698 w 8026415"/>
              <a:gd name="connsiteY1361" fmla="*/ 2193838 h 6663713"/>
              <a:gd name="connsiteX1362" fmla="*/ 473262 w 8026415"/>
              <a:gd name="connsiteY1362" fmla="*/ 2034085 h 6663713"/>
              <a:gd name="connsiteX1363" fmla="*/ 258324 w 8026415"/>
              <a:gd name="connsiteY1363" fmla="*/ 2078464 h 6663713"/>
              <a:gd name="connsiteX1364" fmla="*/ 218082 w 8026415"/>
              <a:gd name="connsiteY1364" fmla="*/ 2083846 h 6663713"/>
              <a:gd name="connsiteX1365" fmla="*/ 223412 w 8026415"/>
              <a:gd name="connsiteY1365" fmla="*/ 2051032 h 6663713"/>
              <a:gd name="connsiteX1366" fmla="*/ 210125 w 8026415"/>
              <a:gd name="connsiteY1366" fmla="*/ 2008456 h 6663713"/>
              <a:gd name="connsiteX1367" fmla="*/ 170355 w 8026415"/>
              <a:gd name="connsiteY1367" fmla="*/ 2026873 h 6663713"/>
              <a:gd name="connsiteX1368" fmla="*/ 115235 w 8026415"/>
              <a:gd name="connsiteY1368" fmla="*/ 2053675 h 6663713"/>
              <a:gd name="connsiteX1369" fmla="*/ 58435 w 8026415"/>
              <a:gd name="connsiteY1369" fmla="*/ 1998335 h 6663713"/>
              <a:gd name="connsiteX1370" fmla="*/ 121941 w 8026415"/>
              <a:gd name="connsiteY1370" fmla="*/ 1986885 h 6663713"/>
              <a:gd name="connsiteX1371" fmla="*/ 146834 w 8026415"/>
              <a:gd name="connsiteY1371" fmla="*/ 1989889 h 6663713"/>
              <a:gd name="connsiteX1372" fmla="*/ 113084 w 8026415"/>
              <a:gd name="connsiteY1372" fmla="*/ 1958504 h 6663713"/>
              <a:gd name="connsiteX1373" fmla="*/ 117938 w 8026415"/>
              <a:gd name="connsiteY1373" fmla="*/ 1912658 h 6663713"/>
              <a:gd name="connsiteX1374" fmla="*/ 136771 w 8026415"/>
              <a:gd name="connsiteY1374" fmla="*/ 1892396 h 6663713"/>
              <a:gd name="connsiteX1375" fmla="*/ 163007 w 8026415"/>
              <a:gd name="connsiteY1375" fmla="*/ 1806628 h 6663713"/>
              <a:gd name="connsiteX1376" fmla="*/ 171025 w 8026415"/>
              <a:gd name="connsiteY1376" fmla="*/ 1792483 h 6663713"/>
              <a:gd name="connsiteX1377" fmla="*/ 175813 w 8026415"/>
              <a:gd name="connsiteY1377" fmla="*/ 1788943 h 6663713"/>
              <a:gd name="connsiteX1378" fmla="*/ 176463 w 8026415"/>
              <a:gd name="connsiteY1378" fmla="*/ 1784297 h 6663713"/>
              <a:gd name="connsiteX1379" fmla="*/ 176073 w 8026415"/>
              <a:gd name="connsiteY1379" fmla="*/ 1783578 h 6663713"/>
              <a:gd name="connsiteX1380" fmla="*/ 179732 w 8026415"/>
              <a:gd name="connsiteY1380" fmla="*/ 1777122 h 6663713"/>
              <a:gd name="connsiteX1381" fmla="*/ 209090 w 8026415"/>
              <a:gd name="connsiteY1381" fmla="*/ 1751848 h 6663713"/>
              <a:gd name="connsiteX1382" fmla="*/ 218812 w 8026415"/>
              <a:gd name="connsiteY1382" fmla="*/ 1746049 h 6663713"/>
              <a:gd name="connsiteX1383" fmla="*/ 222859 w 8026415"/>
              <a:gd name="connsiteY1383" fmla="*/ 1738892 h 6663713"/>
              <a:gd name="connsiteX1384" fmla="*/ 214830 w 8026415"/>
              <a:gd name="connsiteY1384" fmla="*/ 1740664 h 6663713"/>
              <a:gd name="connsiteX1385" fmla="*/ 191340 w 8026415"/>
              <a:gd name="connsiteY1385" fmla="*/ 1759417 h 6663713"/>
              <a:gd name="connsiteX1386" fmla="*/ 188853 w 8026415"/>
              <a:gd name="connsiteY1386" fmla="*/ 1761032 h 6663713"/>
              <a:gd name="connsiteX1387" fmla="*/ 205301 w 8026415"/>
              <a:gd name="connsiteY1387" fmla="*/ 1732014 h 6663713"/>
              <a:gd name="connsiteX1388" fmla="*/ 208511 w 8026415"/>
              <a:gd name="connsiteY1388" fmla="*/ 1727321 h 6663713"/>
              <a:gd name="connsiteX1389" fmla="*/ 225812 w 8026415"/>
              <a:gd name="connsiteY1389" fmla="*/ 1713264 h 6663713"/>
              <a:gd name="connsiteX1390" fmla="*/ 227503 w 8026415"/>
              <a:gd name="connsiteY1390" fmla="*/ 1709237 h 6663713"/>
              <a:gd name="connsiteX1391" fmla="*/ 237591 w 8026415"/>
              <a:gd name="connsiteY1391" fmla="*/ 1697616 h 6663713"/>
              <a:gd name="connsiteX1392" fmla="*/ 276177 w 8026415"/>
              <a:gd name="connsiteY1392" fmla="*/ 1667701 h 6663713"/>
              <a:gd name="connsiteX1393" fmla="*/ 287225 w 8026415"/>
              <a:gd name="connsiteY1393" fmla="*/ 1663698 h 6663713"/>
              <a:gd name="connsiteX1394" fmla="*/ 322063 w 8026415"/>
              <a:gd name="connsiteY1394" fmla="*/ 1647660 h 6663713"/>
              <a:gd name="connsiteX1395" fmla="*/ 343862 w 8026415"/>
              <a:gd name="connsiteY1395" fmla="*/ 1632934 h 6663713"/>
              <a:gd name="connsiteX1396" fmla="*/ 385832 w 8026415"/>
              <a:gd name="connsiteY1396" fmla="*/ 1594966 h 6663713"/>
              <a:gd name="connsiteX1397" fmla="*/ 387524 w 8026415"/>
              <a:gd name="connsiteY1397" fmla="*/ 1590937 h 6663713"/>
              <a:gd name="connsiteX1398" fmla="*/ 412043 w 8026415"/>
              <a:gd name="connsiteY1398" fmla="*/ 1567259 h 6663713"/>
              <a:gd name="connsiteX1399" fmla="*/ 442535 w 8026415"/>
              <a:gd name="connsiteY1399" fmla="*/ 1551658 h 6663713"/>
              <a:gd name="connsiteX1400" fmla="*/ 500862 w 8026415"/>
              <a:gd name="connsiteY1400" fmla="*/ 1516868 h 6663713"/>
              <a:gd name="connsiteX1401" fmla="*/ 547545 w 8026415"/>
              <a:gd name="connsiteY1401" fmla="*/ 1472639 h 6663713"/>
              <a:gd name="connsiteX1402" fmla="*/ 577073 w 8026415"/>
              <a:gd name="connsiteY1402" fmla="*/ 1449420 h 6663713"/>
              <a:gd name="connsiteX1403" fmla="*/ 621334 w 8026415"/>
              <a:gd name="connsiteY1403" fmla="*/ 1420865 h 6663713"/>
              <a:gd name="connsiteX1404" fmla="*/ 645487 w 8026415"/>
              <a:gd name="connsiteY1404" fmla="*/ 1403008 h 6663713"/>
              <a:gd name="connsiteX1405" fmla="*/ 656902 w 8026415"/>
              <a:gd name="connsiteY1405" fmla="*/ 1393182 h 6663713"/>
              <a:gd name="connsiteX1406" fmla="*/ 688786 w 8026415"/>
              <a:gd name="connsiteY1406" fmla="*/ 1366834 h 6663713"/>
              <a:gd name="connsiteX1407" fmla="*/ 700200 w 8026415"/>
              <a:gd name="connsiteY1407" fmla="*/ 1357008 h 6663713"/>
              <a:gd name="connsiteX1408" fmla="*/ 722130 w 8026415"/>
              <a:gd name="connsiteY1408" fmla="*/ 1317196 h 6663713"/>
              <a:gd name="connsiteX1409" fmla="*/ 741339 w 8026415"/>
              <a:gd name="connsiteY1409" fmla="*/ 1286335 h 6663713"/>
              <a:gd name="connsiteX1410" fmla="*/ 755472 w 8026415"/>
              <a:gd name="connsiteY1410" fmla="*/ 1267558 h 6663713"/>
              <a:gd name="connsiteX1411" fmla="*/ 762241 w 8026415"/>
              <a:gd name="connsiteY1411" fmla="*/ 1251448 h 6663713"/>
              <a:gd name="connsiteX1412" fmla="*/ 760914 w 8026415"/>
              <a:gd name="connsiteY1412" fmla="*/ 1249653 h 6663713"/>
              <a:gd name="connsiteX1413" fmla="*/ 708990 w 8026415"/>
              <a:gd name="connsiteY1413" fmla="*/ 1274158 h 6663713"/>
              <a:gd name="connsiteX1414" fmla="*/ 551988 w 8026415"/>
              <a:gd name="connsiteY1414" fmla="*/ 1390225 h 6663713"/>
              <a:gd name="connsiteX1415" fmla="*/ 538584 w 8026415"/>
              <a:gd name="connsiteY1415" fmla="*/ 1397357 h 6663713"/>
              <a:gd name="connsiteX1416" fmla="*/ 549998 w 8026415"/>
              <a:gd name="connsiteY1416" fmla="*/ 1387532 h 6663713"/>
              <a:gd name="connsiteX1417" fmla="*/ 584237 w 8026415"/>
              <a:gd name="connsiteY1417" fmla="*/ 1358054 h 6663713"/>
              <a:gd name="connsiteX1418" fmla="*/ 678266 w 8026415"/>
              <a:gd name="connsiteY1418" fmla="*/ 1270495 h 6663713"/>
              <a:gd name="connsiteX1419" fmla="*/ 737987 w 8026415"/>
              <a:gd name="connsiteY1419" fmla="*/ 1224955 h 6663713"/>
              <a:gd name="connsiteX1420" fmla="*/ 777237 w 8026415"/>
              <a:gd name="connsiteY1420" fmla="*/ 1195939 h 6663713"/>
              <a:gd name="connsiteX1421" fmla="*/ 812142 w 8026415"/>
              <a:gd name="connsiteY1421" fmla="*/ 1167359 h 6663713"/>
              <a:gd name="connsiteX1422" fmla="*/ 825910 w 8026415"/>
              <a:gd name="connsiteY1422" fmla="*/ 1154404 h 6663713"/>
              <a:gd name="connsiteX1423" fmla="*/ 809487 w 8026415"/>
              <a:gd name="connsiteY1423" fmla="*/ 1163769 h 6663713"/>
              <a:gd name="connsiteX1424" fmla="*/ 705139 w 8026415"/>
              <a:gd name="connsiteY1424" fmla="*/ 1243686 h 6663713"/>
              <a:gd name="connsiteX1425" fmla="*/ 655869 w 8026415"/>
              <a:gd name="connsiteY1425" fmla="*/ 1271781 h 6663713"/>
              <a:gd name="connsiteX1426" fmla="*/ 654542 w 8026415"/>
              <a:gd name="connsiteY1426" fmla="*/ 1269987 h 6663713"/>
              <a:gd name="connsiteX1427" fmla="*/ 654907 w 8026415"/>
              <a:gd name="connsiteY1427" fmla="*/ 1264164 h 6663713"/>
              <a:gd name="connsiteX1428" fmla="*/ 682081 w 8026415"/>
              <a:gd name="connsiteY1428" fmla="*/ 1244074 h 6663713"/>
              <a:gd name="connsiteX1429" fmla="*/ 698869 w 8026415"/>
              <a:gd name="connsiteY1429" fmla="*/ 1228887 h 6663713"/>
              <a:gd name="connsiteX1430" fmla="*/ 700562 w 8026415"/>
              <a:gd name="connsiteY1430" fmla="*/ 1224860 h 6663713"/>
              <a:gd name="connsiteX1431" fmla="*/ 693859 w 8026415"/>
              <a:gd name="connsiteY1431" fmla="*/ 1228426 h 6663713"/>
              <a:gd name="connsiteX1432" fmla="*/ 666685 w 8026415"/>
              <a:gd name="connsiteY1432" fmla="*/ 1248514 h 6663713"/>
              <a:gd name="connsiteX1433" fmla="*/ 656301 w 8026415"/>
              <a:gd name="connsiteY1433" fmla="*/ 1253416 h 6663713"/>
              <a:gd name="connsiteX1434" fmla="*/ 661012 w 8026415"/>
              <a:gd name="connsiteY1434" fmla="*/ 1247157 h 6663713"/>
              <a:gd name="connsiteX1435" fmla="*/ 693926 w 8026415"/>
              <a:gd name="connsiteY1435" fmla="*/ 1215883 h 6663713"/>
              <a:gd name="connsiteX1436" fmla="*/ 748637 w 8026415"/>
              <a:gd name="connsiteY1436" fmla="*/ 1169883 h 6663713"/>
              <a:gd name="connsiteX1437" fmla="*/ 747973 w 8026415"/>
              <a:gd name="connsiteY1437" fmla="*/ 1168985 h 6663713"/>
              <a:gd name="connsiteX1438" fmla="*/ 746645 w 8026415"/>
              <a:gd name="connsiteY1438" fmla="*/ 1167190 h 6663713"/>
              <a:gd name="connsiteX1439" fmla="*/ 734568 w 8026415"/>
              <a:gd name="connsiteY1439" fmla="*/ 1176119 h 6663713"/>
              <a:gd name="connsiteX1440" fmla="*/ 721529 w 8026415"/>
              <a:gd name="connsiteY1440" fmla="*/ 1177430 h 6663713"/>
              <a:gd name="connsiteX1441" fmla="*/ 716520 w 8026415"/>
              <a:gd name="connsiteY1441" fmla="*/ 1176969 h 6663713"/>
              <a:gd name="connsiteX1442" fmla="*/ 687355 w 8026415"/>
              <a:gd name="connsiteY1442" fmla="*/ 1194365 h 6663713"/>
              <a:gd name="connsiteX1443" fmla="*/ 708489 w 8026415"/>
              <a:gd name="connsiteY1443" fmla="*/ 1178740 h 6663713"/>
              <a:gd name="connsiteX1444" fmla="*/ 709517 w 8026415"/>
              <a:gd name="connsiteY1444" fmla="*/ 1173815 h 6663713"/>
              <a:gd name="connsiteX1445" fmla="*/ 708191 w 8026415"/>
              <a:gd name="connsiteY1445" fmla="*/ 1172019 h 6663713"/>
              <a:gd name="connsiteX1446" fmla="*/ 711210 w 8026415"/>
              <a:gd name="connsiteY1446" fmla="*/ 1169787 h 6663713"/>
              <a:gd name="connsiteX1447" fmla="*/ 742066 w 8026415"/>
              <a:gd name="connsiteY1447" fmla="*/ 1148365 h 6663713"/>
              <a:gd name="connsiteX1448" fmla="*/ 747440 w 8026415"/>
              <a:gd name="connsiteY1448" fmla="*/ 1143003 h 6663713"/>
              <a:gd name="connsiteX1449" fmla="*/ 743095 w 8026415"/>
              <a:gd name="connsiteY1449" fmla="*/ 1143440 h 6663713"/>
              <a:gd name="connsiteX1450" fmla="*/ 722324 w 8026415"/>
              <a:gd name="connsiteY1450" fmla="*/ 1153242 h 6663713"/>
              <a:gd name="connsiteX1451" fmla="*/ 715988 w 8026415"/>
              <a:gd name="connsiteY1451" fmla="*/ 1150985 h 6663713"/>
              <a:gd name="connsiteX1452" fmla="*/ 720036 w 8026415"/>
              <a:gd name="connsiteY1452" fmla="*/ 1143828 h 6663713"/>
              <a:gd name="connsiteX1453" fmla="*/ 735132 w 8026415"/>
              <a:gd name="connsiteY1453" fmla="*/ 1132668 h 6663713"/>
              <a:gd name="connsiteX1454" fmla="*/ 774017 w 8026415"/>
              <a:gd name="connsiteY1454" fmla="*/ 1109474 h 6663713"/>
              <a:gd name="connsiteX1455" fmla="*/ 787786 w 8026415"/>
              <a:gd name="connsiteY1455" fmla="*/ 1096519 h 6663713"/>
              <a:gd name="connsiteX1456" fmla="*/ 792862 w 8026415"/>
              <a:gd name="connsiteY1456" fmla="*/ 1084436 h 6663713"/>
              <a:gd name="connsiteX1457" fmla="*/ 818709 w 8026415"/>
              <a:gd name="connsiteY1457" fmla="*/ 1062552 h 6663713"/>
              <a:gd name="connsiteX1458" fmla="*/ 843526 w 8026415"/>
              <a:gd name="connsiteY1458" fmla="*/ 1045594 h 6663713"/>
              <a:gd name="connsiteX1459" fmla="*/ 847573 w 8026415"/>
              <a:gd name="connsiteY1459" fmla="*/ 1038437 h 6663713"/>
              <a:gd name="connsiteX1460" fmla="*/ 839544 w 8026415"/>
              <a:gd name="connsiteY1460" fmla="*/ 1040209 h 6663713"/>
              <a:gd name="connsiteX1461" fmla="*/ 831150 w 8026415"/>
              <a:gd name="connsiteY1461" fmla="*/ 1047801 h 6663713"/>
              <a:gd name="connsiteX1462" fmla="*/ 792928 w 8026415"/>
              <a:gd name="connsiteY1462" fmla="*/ 1071892 h 6663713"/>
              <a:gd name="connsiteX1463" fmla="*/ 785928 w 8026415"/>
              <a:gd name="connsiteY1463" fmla="*/ 1068739 h 6663713"/>
              <a:gd name="connsiteX1464" fmla="*/ 758753 w 8026415"/>
              <a:gd name="connsiteY1464" fmla="*/ 1088828 h 6663713"/>
              <a:gd name="connsiteX1465" fmla="*/ 733937 w 8026415"/>
              <a:gd name="connsiteY1465" fmla="*/ 1105786 h 6663713"/>
              <a:gd name="connsiteX1466" fmla="*/ 713466 w 8026415"/>
              <a:gd name="connsiteY1466" fmla="*/ 1122308 h 6663713"/>
              <a:gd name="connsiteX1467" fmla="*/ 638648 w 8026415"/>
              <a:gd name="connsiteY1467" fmla="*/ 1179009 h 6663713"/>
              <a:gd name="connsiteX1468" fmla="*/ 605436 w 8026415"/>
              <a:gd name="connsiteY1468" fmla="*/ 1203561 h 6663713"/>
              <a:gd name="connsiteX1469" fmla="*/ 557426 w 8026415"/>
              <a:gd name="connsiteY1469" fmla="*/ 1245993 h 6663713"/>
              <a:gd name="connsiteX1470" fmla="*/ 549397 w 8026415"/>
              <a:gd name="connsiteY1470" fmla="*/ 1247764 h 6663713"/>
              <a:gd name="connsiteX1471" fmla="*/ 515522 w 8026415"/>
              <a:gd name="connsiteY1471" fmla="*/ 1271420 h 6663713"/>
              <a:gd name="connsiteX1472" fmla="*/ 494022 w 8026415"/>
              <a:gd name="connsiteY1472" fmla="*/ 1292867 h 6663713"/>
              <a:gd name="connsiteX1473" fmla="*/ 474215 w 8026415"/>
              <a:gd name="connsiteY1473" fmla="*/ 1310287 h 6663713"/>
              <a:gd name="connsiteX1474" fmla="*/ 426637 w 8026415"/>
              <a:gd name="connsiteY1474" fmla="*/ 1334354 h 6663713"/>
              <a:gd name="connsiteX1475" fmla="*/ 399828 w 8026415"/>
              <a:gd name="connsiteY1475" fmla="*/ 1348620 h 6663713"/>
              <a:gd name="connsiteX1476" fmla="*/ 384369 w 8026415"/>
              <a:gd name="connsiteY1476" fmla="*/ 1362606 h 6663713"/>
              <a:gd name="connsiteX1477" fmla="*/ 381872 w 8026415"/>
              <a:gd name="connsiteY1477" fmla="*/ 1349789 h 6663713"/>
              <a:gd name="connsiteX1478" fmla="*/ 378204 w 8026415"/>
              <a:gd name="connsiteY1478" fmla="*/ 1339608 h 6663713"/>
              <a:gd name="connsiteX1479" fmla="*/ 372455 w 8026415"/>
              <a:gd name="connsiteY1479" fmla="*/ 1348229 h 6663713"/>
              <a:gd name="connsiteX1480" fmla="*/ 282768 w 8026415"/>
              <a:gd name="connsiteY1480" fmla="*/ 1441499 h 6663713"/>
              <a:gd name="connsiteX1481" fmla="*/ 252016 w 8026415"/>
              <a:gd name="connsiteY1481" fmla="*/ 1461848 h 6663713"/>
              <a:gd name="connsiteX1482" fmla="*/ 249530 w 8026415"/>
              <a:gd name="connsiteY1482" fmla="*/ 1461120 h 6663713"/>
              <a:gd name="connsiteX1483" fmla="*/ 239146 w 8026415"/>
              <a:gd name="connsiteY1483" fmla="*/ 1466021 h 6663713"/>
              <a:gd name="connsiteX1484" fmla="*/ 227658 w 8026415"/>
              <a:gd name="connsiteY1484" fmla="*/ 1477965 h 6663713"/>
              <a:gd name="connsiteX1485" fmla="*/ 174524 w 8026415"/>
              <a:gd name="connsiteY1485" fmla="*/ 1513123 h 6663713"/>
              <a:gd name="connsiteX1486" fmla="*/ 115250 w 8026415"/>
              <a:gd name="connsiteY1486" fmla="*/ 1522401 h 6663713"/>
              <a:gd name="connsiteX1487" fmla="*/ 113408 w 8026415"/>
              <a:gd name="connsiteY1487" fmla="*/ 1521109 h 6663713"/>
              <a:gd name="connsiteX1488" fmla="*/ 133669 w 8026415"/>
              <a:gd name="connsiteY1488" fmla="*/ 1506515 h 6663713"/>
              <a:gd name="connsiteX1489" fmla="*/ 142727 w 8026415"/>
              <a:gd name="connsiteY1489" fmla="*/ 1499819 h 6663713"/>
              <a:gd name="connsiteX1490" fmla="*/ 213861 w 8026415"/>
              <a:gd name="connsiteY1490" fmla="*/ 1444454 h 6663713"/>
              <a:gd name="connsiteX1491" fmla="*/ 261141 w 8026415"/>
              <a:gd name="connsiteY1491" fmla="*/ 1413666 h 6663713"/>
              <a:gd name="connsiteX1492" fmla="*/ 304074 w 8026415"/>
              <a:gd name="connsiteY1492" fmla="*/ 1383315 h 6663713"/>
              <a:gd name="connsiteX1493" fmla="*/ 341332 w 8026415"/>
              <a:gd name="connsiteY1493" fmla="*/ 1351605 h 6663713"/>
              <a:gd name="connsiteX1494" fmla="*/ 441036 w 8026415"/>
              <a:gd name="connsiteY1494" fmla="*/ 1265405 h 6663713"/>
              <a:gd name="connsiteX1495" fmla="*/ 501420 w 8026415"/>
              <a:gd name="connsiteY1495" fmla="*/ 1220764 h 6663713"/>
              <a:gd name="connsiteX1496" fmla="*/ 512833 w 8026415"/>
              <a:gd name="connsiteY1496" fmla="*/ 1210937 h 6663713"/>
              <a:gd name="connsiteX1497" fmla="*/ 504140 w 8026415"/>
              <a:gd name="connsiteY1497" fmla="*/ 1211811 h 6663713"/>
              <a:gd name="connsiteX1498" fmla="*/ 468274 w 8026415"/>
              <a:gd name="connsiteY1498" fmla="*/ 1232773 h 6663713"/>
              <a:gd name="connsiteX1499" fmla="*/ 420331 w 8026415"/>
              <a:gd name="connsiteY1499" fmla="*/ 1262663 h 6663713"/>
              <a:gd name="connsiteX1500" fmla="*/ 430417 w 8026415"/>
              <a:gd name="connsiteY1500" fmla="*/ 1251042 h 6663713"/>
              <a:gd name="connsiteX1501" fmla="*/ 457956 w 8026415"/>
              <a:gd name="connsiteY1501" fmla="*/ 1225131 h 6663713"/>
              <a:gd name="connsiteX1502" fmla="*/ 462003 w 8026415"/>
              <a:gd name="connsiteY1502" fmla="*/ 1217974 h 6663713"/>
              <a:gd name="connsiteX1503" fmla="*/ 452281 w 8026415"/>
              <a:gd name="connsiteY1503" fmla="*/ 1223773 h 6663713"/>
              <a:gd name="connsiteX1504" fmla="*/ 440204 w 8026415"/>
              <a:gd name="connsiteY1504" fmla="*/ 1232702 h 6663713"/>
              <a:gd name="connsiteX1505" fmla="*/ 392560 w 8026415"/>
              <a:gd name="connsiteY1505" fmla="*/ 1269311 h 6663713"/>
              <a:gd name="connsiteX1506" fmla="*/ 362369 w 8026415"/>
              <a:gd name="connsiteY1506" fmla="*/ 1291631 h 6663713"/>
              <a:gd name="connsiteX1507" fmla="*/ 333867 w 8026415"/>
              <a:gd name="connsiteY1507" fmla="*/ 1309926 h 6663713"/>
              <a:gd name="connsiteX1508" fmla="*/ 242625 w 8026415"/>
              <a:gd name="connsiteY1508" fmla="*/ 1375989 h 6663713"/>
              <a:gd name="connsiteX1509" fmla="*/ 232904 w 8026415"/>
              <a:gd name="connsiteY1509" fmla="*/ 1381788 h 6663713"/>
              <a:gd name="connsiteX1510" fmla="*/ 226203 w 8026415"/>
              <a:gd name="connsiteY1510" fmla="*/ 1385353 h 6663713"/>
              <a:gd name="connsiteX1511" fmla="*/ 192627 w 8026415"/>
              <a:gd name="connsiteY1511" fmla="*/ 1415730 h 6663713"/>
              <a:gd name="connsiteX1512" fmla="*/ 149030 w 8026415"/>
              <a:gd name="connsiteY1512" fmla="*/ 1445183 h 6663713"/>
              <a:gd name="connsiteX1513" fmla="*/ 142991 w 8026415"/>
              <a:gd name="connsiteY1513" fmla="*/ 1449647 h 6663713"/>
              <a:gd name="connsiteX1514" fmla="*/ 109779 w 8026415"/>
              <a:gd name="connsiteY1514" fmla="*/ 1474200 h 6663713"/>
              <a:gd name="connsiteX1515" fmla="*/ 89619 w 8026415"/>
              <a:gd name="connsiteY1515" fmla="*/ 1487195 h 6663713"/>
              <a:gd name="connsiteX1516" fmla="*/ 82143 w 8026415"/>
              <a:gd name="connsiteY1516" fmla="*/ 1492349 h 6663713"/>
              <a:gd name="connsiteX1517" fmla="*/ 71437 w 8026415"/>
              <a:gd name="connsiteY1517" fmla="*/ 1476023 h 6663713"/>
              <a:gd name="connsiteX1518" fmla="*/ 42572 w 8026415"/>
              <a:gd name="connsiteY1518" fmla="*/ 1463656 h 6663713"/>
              <a:gd name="connsiteX1519" fmla="*/ 13708 w 8026415"/>
              <a:gd name="connsiteY1519" fmla="*/ 1401822 h 6663713"/>
              <a:gd name="connsiteX1520" fmla="*/ 67312 w 8026415"/>
              <a:gd name="connsiteY1520" fmla="*/ 1339986 h 6663713"/>
              <a:gd name="connsiteX1521" fmla="*/ 166278 w 8026415"/>
              <a:gd name="connsiteY1521" fmla="*/ 1286394 h 6663713"/>
              <a:gd name="connsiteX1522" fmla="*/ 182773 w 8026415"/>
              <a:gd name="connsiteY1522" fmla="*/ 1261660 h 6663713"/>
              <a:gd name="connsiteX1523" fmla="*/ 224007 w 8026415"/>
              <a:gd name="connsiteY1523" fmla="*/ 1199825 h 6663713"/>
              <a:gd name="connsiteX1524" fmla="*/ 273490 w 8026415"/>
              <a:gd name="connsiteY1524" fmla="*/ 1166845 h 6663713"/>
              <a:gd name="connsiteX1525" fmla="*/ 417812 w 8026415"/>
              <a:gd name="connsiteY1525" fmla="*/ 993705 h 6663713"/>
              <a:gd name="connsiteX1526" fmla="*/ 533786 w 8026415"/>
              <a:gd name="connsiteY1526" fmla="*/ 880854 h 6663713"/>
              <a:gd name="connsiteX1527" fmla="*/ 545315 w 8026415"/>
              <a:gd name="connsiteY1527" fmla="*/ 867658 h 6663713"/>
              <a:gd name="connsiteX1528" fmla="*/ 544228 w 8026415"/>
              <a:gd name="connsiteY1528" fmla="*/ 866090 h 6663713"/>
              <a:gd name="connsiteX1529" fmla="*/ 489592 w 8026415"/>
              <a:gd name="connsiteY1529" fmla="*/ 864545 h 6663713"/>
              <a:gd name="connsiteX1530" fmla="*/ 378256 w 8026415"/>
              <a:gd name="connsiteY1530" fmla="*/ 922259 h 6663713"/>
              <a:gd name="connsiteX1531" fmla="*/ 258675 w 8026415"/>
              <a:gd name="connsiteY1531" fmla="*/ 967603 h 6663713"/>
              <a:gd name="connsiteX1532" fmla="*/ 143217 w 8026415"/>
              <a:gd name="connsiteY1532" fmla="*/ 988217 h 6663713"/>
              <a:gd name="connsiteX1533" fmla="*/ 101983 w 8026415"/>
              <a:gd name="connsiteY1533" fmla="*/ 975850 h 6663713"/>
              <a:gd name="connsiteX1534" fmla="*/ 118477 w 8026415"/>
              <a:gd name="connsiteY1534" fmla="*/ 930503 h 6663713"/>
              <a:gd name="connsiteX1535" fmla="*/ 584435 w 8026415"/>
              <a:gd name="connsiteY1535" fmla="*/ 567735 h 6663713"/>
              <a:gd name="connsiteX1536" fmla="*/ 666904 w 8026415"/>
              <a:gd name="connsiteY1536" fmla="*/ 468797 h 6663713"/>
              <a:gd name="connsiteX1537" fmla="*/ 679274 w 8026415"/>
              <a:gd name="connsiteY1537" fmla="*/ 456429 h 6663713"/>
              <a:gd name="connsiteX1538" fmla="*/ 827720 w 8026415"/>
              <a:gd name="connsiteY1538" fmla="*/ 332757 h 6663713"/>
              <a:gd name="connsiteX1539" fmla="*/ 852098 w 8026415"/>
              <a:gd name="connsiteY1539" fmla="*/ 314972 h 6663713"/>
              <a:gd name="connsiteX1540" fmla="*/ 906350 w 8026415"/>
              <a:gd name="connsiteY1540" fmla="*/ 236085 h 6663713"/>
              <a:gd name="connsiteX1541" fmla="*/ 897820 w 8026415"/>
              <a:gd name="connsiteY1541" fmla="*/ 209088 h 6663713"/>
              <a:gd name="connsiteX1542" fmla="*/ 852462 w 8026415"/>
              <a:gd name="connsiteY1542" fmla="*/ 213208 h 6663713"/>
              <a:gd name="connsiteX1543" fmla="*/ 782061 w 8026415"/>
              <a:gd name="connsiteY1543" fmla="*/ 244705 h 6663713"/>
              <a:gd name="connsiteX1544" fmla="*/ 776559 w 8026415"/>
              <a:gd name="connsiteY1544" fmla="*/ 249099 h 6663713"/>
              <a:gd name="connsiteX1545" fmla="*/ 725963 w 8026415"/>
              <a:gd name="connsiteY1545" fmla="*/ 277552 h 6663713"/>
              <a:gd name="connsiteX1546" fmla="*/ 675150 w 8026415"/>
              <a:gd name="connsiteY1546" fmla="*/ 312147 h 6663713"/>
              <a:gd name="connsiteX1547" fmla="*/ 656956 w 8026415"/>
              <a:gd name="connsiteY1547" fmla="*/ 322258 h 6663713"/>
              <a:gd name="connsiteX1548" fmla="*/ 646196 w 8026415"/>
              <a:gd name="connsiteY1548" fmla="*/ 324429 h 6663713"/>
              <a:gd name="connsiteX1549" fmla="*/ 638937 w 8026415"/>
              <a:gd name="connsiteY1549" fmla="*/ 332577 h 6663713"/>
              <a:gd name="connsiteX1550" fmla="*/ 648731 w 8026415"/>
              <a:gd name="connsiteY1550" fmla="*/ 371225 h 6663713"/>
              <a:gd name="connsiteX1551" fmla="*/ 652855 w 8026415"/>
              <a:gd name="connsiteY1551" fmla="*/ 404204 h 6663713"/>
              <a:gd name="connsiteX1552" fmla="*/ 623988 w 8026415"/>
              <a:gd name="connsiteY1552" fmla="*/ 400082 h 6663713"/>
              <a:gd name="connsiteX1553" fmla="*/ 570382 w 8026415"/>
              <a:gd name="connsiteY1553" fmla="*/ 404204 h 6663713"/>
              <a:gd name="connsiteX1554" fmla="*/ 516778 w 8026415"/>
              <a:gd name="connsiteY1554" fmla="*/ 490775 h 6663713"/>
              <a:gd name="connsiteX1555" fmla="*/ 496160 w 8026415"/>
              <a:gd name="connsiteY1555" fmla="*/ 523752 h 6663713"/>
              <a:gd name="connsiteX1556" fmla="*/ 401319 w 8026415"/>
              <a:gd name="connsiteY1556" fmla="*/ 585588 h 6663713"/>
              <a:gd name="connsiteX1557" fmla="*/ 273489 w 8026415"/>
              <a:gd name="connsiteY1557" fmla="*/ 569100 h 6663713"/>
              <a:gd name="connsiteX1558" fmla="*/ 219883 w 8026415"/>
              <a:gd name="connsiteY1558" fmla="*/ 531998 h 6663713"/>
              <a:gd name="connsiteX1559" fmla="*/ 248751 w 8026415"/>
              <a:gd name="connsiteY1559" fmla="*/ 486651 h 6663713"/>
              <a:gd name="connsiteX1560" fmla="*/ 405893 w 8026415"/>
              <a:gd name="connsiteY1560" fmla="*/ 299406 h 6663713"/>
              <a:gd name="connsiteX1561" fmla="*/ 456196 w 8026415"/>
              <a:gd name="connsiteY1561" fmla="*/ 242532 h 6663713"/>
              <a:gd name="connsiteX1562" fmla="*/ 444749 w 8026415"/>
              <a:gd name="connsiteY1562" fmla="*/ 245672 h 6663713"/>
              <a:gd name="connsiteX1563" fmla="*/ 378256 w 8026415"/>
              <a:gd name="connsiteY1563" fmla="*/ 229700 h 6663713"/>
              <a:gd name="connsiteX1564" fmla="*/ 357640 w 8026415"/>
              <a:gd name="connsiteY1564" fmla="*/ 242065 h 6663713"/>
              <a:gd name="connsiteX1565" fmla="*/ 324652 w 8026415"/>
              <a:gd name="connsiteY1565" fmla="*/ 266798 h 6663713"/>
              <a:gd name="connsiteX1566" fmla="*/ 279293 w 8026415"/>
              <a:gd name="connsiteY1566" fmla="*/ 221453 h 6663713"/>
              <a:gd name="connsiteX1567" fmla="*/ 200947 w 8026415"/>
              <a:gd name="connsiteY1567" fmla="*/ 147250 h 6663713"/>
              <a:gd name="connsiteX1568" fmla="*/ 271046 w 8026415"/>
              <a:gd name="connsiteY1568" fmla="*/ 2968 h 666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</a:cxnLst>
            <a:rect l="l" t="t" r="r" b="b"/>
            <a:pathLst>
              <a:path w="8026415" h="6663713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B805B7-8936-427E-8CB0-D596691E05AA}"/>
              </a:ext>
            </a:extLst>
          </p:cNvPr>
          <p:cNvSpPr txBox="1"/>
          <p:nvPr/>
        </p:nvSpPr>
        <p:spPr>
          <a:xfrm>
            <a:off x="7160440" y="1469332"/>
            <a:ext cx="4594794" cy="3139321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Any device with an internet connection can access Odyssey, which is a web-based platform.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8AB4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All screen sizes, including those of PCs, laptops, tablets, and smartphones, are supported by our website.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For the greatest user experience, we advise utilising the most recent versions of Microsoft Edge, Mozilla Firefox, Safari, and Google Chrome.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12870466-8F6F-4035-B8BE-F6B81C7C33CE}"/>
              </a:ext>
            </a:extLst>
          </p:cNvPr>
          <p:cNvSpPr txBox="1">
            <a:spLocks/>
          </p:cNvSpPr>
          <p:nvPr/>
        </p:nvSpPr>
        <p:spPr>
          <a:xfrm>
            <a:off x="6040073" y="58723"/>
            <a:ext cx="5715161" cy="1752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Arial" pitchFamily="34" charset="0"/>
              </a:rPr>
              <a:t>System </a:t>
            </a:r>
            <a:r>
              <a:rPr lang="en-US" sz="4000" b="1" dirty="0">
                <a:solidFill>
                  <a:schemeClr val="accent1"/>
                </a:solidFill>
                <a:latin typeface="Raleway" pitchFamily="2" charset="0"/>
                <a:cs typeface="Arial" pitchFamily="34" charset="0"/>
              </a:rPr>
              <a:t>Requirements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Arial" pitchFamily="34" charset="0"/>
              </a:rPr>
              <a:t> 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9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55C5D1D-5C17-B77A-FA20-2D525F38384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/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6FF2DA6-6916-4F5B-B8B5-86315A15035A}"/>
              </a:ext>
            </a:extLst>
          </p:cNvPr>
          <p:cNvSpPr/>
          <p:nvPr/>
        </p:nvSpPr>
        <p:spPr>
          <a:xfrm>
            <a:off x="4429387" y="0"/>
            <a:ext cx="7762613" cy="6501468"/>
          </a:xfrm>
          <a:custGeom>
            <a:avLst/>
            <a:gdLst>
              <a:gd name="connsiteX0" fmla="*/ 941173 w 8026415"/>
              <a:gd name="connsiteY0" fmla="*/ 5654392 h 6663713"/>
              <a:gd name="connsiteX1" fmla="*/ 900483 w 8026415"/>
              <a:gd name="connsiteY1" fmla="*/ 5688697 h 6663713"/>
              <a:gd name="connsiteX2" fmla="*/ 885658 w 8026415"/>
              <a:gd name="connsiteY2" fmla="*/ 5700223 h 6663713"/>
              <a:gd name="connsiteX3" fmla="*/ 885892 w 8026415"/>
              <a:gd name="connsiteY3" fmla="*/ 5696206 h 6663713"/>
              <a:gd name="connsiteX4" fmla="*/ 887974 w 8026415"/>
              <a:gd name="connsiteY4" fmla="*/ 5694180 h 6663713"/>
              <a:gd name="connsiteX5" fmla="*/ 892532 w 8026415"/>
              <a:gd name="connsiteY5" fmla="*/ 5687809 h 6663713"/>
              <a:gd name="connsiteX6" fmla="*/ 886195 w 8026415"/>
              <a:gd name="connsiteY6" fmla="*/ 5690989 h 6663713"/>
              <a:gd name="connsiteX7" fmla="*/ 886251 w 8026415"/>
              <a:gd name="connsiteY7" fmla="*/ 5690021 h 6663713"/>
              <a:gd name="connsiteX8" fmla="*/ 896248 w 8026415"/>
              <a:gd name="connsiteY8" fmla="*/ 5682249 h 6663713"/>
              <a:gd name="connsiteX9" fmla="*/ 941173 w 8026415"/>
              <a:gd name="connsiteY9" fmla="*/ 5654392 h 6663713"/>
              <a:gd name="connsiteX10" fmla="*/ 6314373 w 8026415"/>
              <a:gd name="connsiteY10" fmla="*/ 5423453 h 6663713"/>
              <a:gd name="connsiteX11" fmla="*/ 6293047 w 8026415"/>
              <a:gd name="connsiteY11" fmla="*/ 5427510 h 6663713"/>
              <a:gd name="connsiteX12" fmla="*/ 6279496 w 8026415"/>
              <a:gd name="connsiteY12" fmla="*/ 5429742 h 6663713"/>
              <a:gd name="connsiteX13" fmla="*/ 6302242 w 8026415"/>
              <a:gd name="connsiteY13" fmla="*/ 5439154 h 6663713"/>
              <a:gd name="connsiteX14" fmla="*/ 6333112 w 8026415"/>
              <a:gd name="connsiteY14" fmla="*/ 5442155 h 6663713"/>
              <a:gd name="connsiteX15" fmla="*/ 6348767 w 8026415"/>
              <a:gd name="connsiteY15" fmla="*/ 5438099 h 6663713"/>
              <a:gd name="connsiteX16" fmla="*/ 6333766 w 8026415"/>
              <a:gd name="connsiteY16" fmla="*/ 5425964 h 6663713"/>
              <a:gd name="connsiteX17" fmla="*/ 6314373 w 8026415"/>
              <a:gd name="connsiteY17" fmla="*/ 5423453 h 6663713"/>
              <a:gd name="connsiteX18" fmla="*/ 6420877 w 8026415"/>
              <a:gd name="connsiteY18" fmla="*/ 5398654 h 6663713"/>
              <a:gd name="connsiteX19" fmla="*/ 6419214 w 8026415"/>
              <a:gd name="connsiteY19" fmla="*/ 5401233 h 6663713"/>
              <a:gd name="connsiteX20" fmla="*/ 6422938 w 8026415"/>
              <a:gd name="connsiteY20" fmla="*/ 5401488 h 6663713"/>
              <a:gd name="connsiteX21" fmla="*/ 6793539 w 8026415"/>
              <a:gd name="connsiteY21" fmla="*/ 5298429 h 6663713"/>
              <a:gd name="connsiteX22" fmla="*/ 6775499 w 8026415"/>
              <a:gd name="connsiteY22" fmla="*/ 5307963 h 6663713"/>
              <a:gd name="connsiteX23" fmla="*/ 6721892 w 8026415"/>
              <a:gd name="connsiteY23" fmla="*/ 5312085 h 6663713"/>
              <a:gd name="connsiteX24" fmla="*/ 6573446 w 8026415"/>
              <a:gd name="connsiteY24" fmla="*/ 5336818 h 6663713"/>
              <a:gd name="connsiteX25" fmla="*/ 6544581 w 8026415"/>
              <a:gd name="connsiteY25" fmla="*/ 5398654 h 6663713"/>
              <a:gd name="connsiteX26" fmla="*/ 6531154 w 8026415"/>
              <a:gd name="connsiteY26" fmla="*/ 5418962 h 6663713"/>
              <a:gd name="connsiteX27" fmla="*/ 6548818 w 8026415"/>
              <a:gd name="connsiteY27" fmla="*/ 5419577 h 6663713"/>
              <a:gd name="connsiteX28" fmla="*/ 6585772 w 8026415"/>
              <a:gd name="connsiteY28" fmla="*/ 5425010 h 6663713"/>
              <a:gd name="connsiteX29" fmla="*/ 6598785 w 8026415"/>
              <a:gd name="connsiteY29" fmla="*/ 5424229 h 6663713"/>
              <a:gd name="connsiteX30" fmla="*/ 6613378 w 8026415"/>
              <a:gd name="connsiteY30" fmla="*/ 5408138 h 6663713"/>
              <a:gd name="connsiteX31" fmla="*/ 6614681 w 8026415"/>
              <a:gd name="connsiteY31" fmla="*/ 5402776 h 6663713"/>
              <a:gd name="connsiteX32" fmla="*/ 6626536 w 8026415"/>
              <a:gd name="connsiteY32" fmla="*/ 5398138 h 6663713"/>
              <a:gd name="connsiteX33" fmla="*/ 6628400 w 8026415"/>
              <a:gd name="connsiteY33" fmla="*/ 5399125 h 6663713"/>
              <a:gd name="connsiteX34" fmla="*/ 6632274 w 8026415"/>
              <a:gd name="connsiteY34" fmla="*/ 5397050 h 6663713"/>
              <a:gd name="connsiteX35" fmla="*/ 6668493 w 8026415"/>
              <a:gd name="connsiteY35" fmla="*/ 5397016 h 6663713"/>
              <a:gd name="connsiteX36" fmla="*/ 6688870 w 8026415"/>
              <a:gd name="connsiteY36" fmla="*/ 5403280 h 6663713"/>
              <a:gd name="connsiteX37" fmla="*/ 6693028 w 8026415"/>
              <a:gd name="connsiteY37" fmla="*/ 5398654 h 6663713"/>
              <a:gd name="connsiteX38" fmla="*/ 6742510 w 8026415"/>
              <a:gd name="connsiteY38" fmla="*/ 5390410 h 6663713"/>
              <a:gd name="connsiteX39" fmla="*/ 6816732 w 8026415"/>
              <a:gd name="connsiteY39" fmla="*/ 5328573 h 6663713"/>
              <a:gd name="connsiteX40" fmla="*/ 6793539 w 8026415"/>
              <a:gd name="connsiteY40" fmla="*/ 5298429 h 6663713"/>
              <a:gd name="connsiteX41" fmla="*/ 8026414 w 8026415"/>
              <a:gd name="connsiteY41" fmla="*/ 4939298 h 6663713"/>
              <a:gd name="connsiteX42" fmla="*/ 8026414 w 8026415"/>
              <a:gd name="connsiteY42" fmla="*/ 5146935 h 6663713"/>
              <a:gd name="connsiteX43" fmla="*/ 7975442 w 8026415"/>
              <a:gd name="connsiteY43" fmla="*/ 5167799 h 6663713"/>
              <a:gd name="connsiteX44" fmla="*/ 7777516 w 8026415"/>
              <a:gd name="connsiteY44" fmla="*/ 5233759 h 6663713"/>
              <a:gd name="connsiteX45" fmla="*/ 7633190 w 8026415"/>
              <a:gd name="connsiteY45" fmla="*/ 5250247 h 6663713"/>
              <a:gd name="connsiteX46" fmla="*/ 7682675 w 8026415"/>
              <a:gd name="connsiteY46" fmla="*/ 5192534 h 6663713"/>
              <a:gd name="connsiteX47" fmla="*/ 7942455 w 8026415"/>
              <a:gd name="connsiteY47" fmla="*/ 5052374 h 6663713"/>
              <a:gd name="connsiteX48" fmla="*/ 7996059 w 8026415"/>
              <a:gd name="connsiteY48" fmla="*/ 5002906 h 6663713"/>
              <a:gd name="connsiteX49" fmla="*/ 8003406 w 8026415"/>
              <a:gd name="connsiteY49" fmla="*/ 4956078 h 6663713"/>
              <a:gd name="connsiteX50" fmla="*/ 1335630 w 8026415"/>
              <a:gd name="connsiteY50" fmla="*/ 3756737 h 6663713"/>
              <a:gd name="connsiteX51" fmla="*/ 1324955 w 8026415"/>
              <a:gd name="connsiteY51" fmla="*/ 3767821 h 6663713"/>
              <a:gd name="connsiteX52" fmla="*/ 1291184 w 8026415"/>
              <a:gd name="connsiteY52" fmla="*/ 3784826 h 6663713"/>
              <a:gd name="connsiteX53" fmla="*/ 1281176 w 8026415"/>
              <a:gd name="connsiteY53" fmla="*/ 3790114 h 6663713"/>
              <a:gd name="connsiteX54" fmla="*/ 1250484 w 8026415"/>
              <a:gd name="connsiteY54" fmla="*/ 3811773 h 6663713"/>
              <a:gd name="connsiteX55" fmla="*/ 1205504 w 8026415"/>
              <a:gd name="connsiteY55" fmla="*/ 3845071 h 6663713"/>
              <a:gd name="connsiteX56" fmla="*/ 1218814 w 8026415"/>
              <a:gd name="connsiteY56" fmla="*/ 3826047 h 6663713"/>
              <a:gd name="connsiteX57" fmla="*/ 1288102 w 8026415"/>
              <a:gd name="connsiteY57" fmla="*/ 3780172 h 6663713"/>
              <a:gd name="connsiteX58" fmla="*/ 1335630 w 8026415"/>
              <a:gd name="connsiteY58" fmla="*/ 3756737 h 6663713"/>
              <a:gd name="connsiteX59" fmla="*/ 1447902 w 8026415"/>
              <a:gd name="connsiteY59" fmla="*/ 3305999 h 6663713"/>
              <a:gd name="connsiteX60" fmla="*/ 1433018 w 8026415"/>
              <a:gd name="connsiteY60" fmla="*/ 3316913 h 6663713"/>
              <a:gd name="connsiteX61" fmla="*/ 1428857 w 8026415"/>
              <a:gd name="connsiteY61" fmla="*/ 3319691 h 6663713"/>
              <a:gd name="connsiteX62" fmla="*/ 1430800 w 8026415"/>
              <a:gd name="connsiteY62" fmla="*/ 3317673 h 6663713"/>
              <a:gd name="connsiteX63" fmla="*/ 1339393 w 8026415"/>
              <a:gd name="connsiteY63" fmla="*/ 2806931 h 6663713"/>
              <a:gd name="connsiteX64" fmla="*/ 1336223 w 8026415"/>
              <a:gd name="connsiteY64" fmla="*/ 2809445 h 6663713"/>
              <a:gd name="connsiteX65" fmla="*/ 1332705 w 8026415"/>
              <a:gd name="connsiteY65" fmla="*/ 2811909 h 6663713"/>
              <a:gd name="connsiteX66" fmla="*/ 1332566 w 8026415"/>
              <a:gd name="connsiteY66" fmla="*/ 2811134 h 6663713"/>
              <a:gd name="connsiteX67" fmla="*/ 1333628 w 8026415"/>
              <a:gd name="connsiteY67" fmla="*/ 2810446 h 6663713"/>
              <a:gd name="connsiteX68" fmla="*/ 1576339 w 8026415"/>
              <a:gd name="connsiteY68" fmla="*/ 2639907 h 6663713"/>
              <a:gd name="connsiteX69" fmla="*/ 1575394 w 8026415"/>
              <a:gd name="connsiteY69" fmla="*/ 2641051 h 6663713"/>
              <a:gd name="connsiteX70" fmla="*/ 1575093 w 8026415"/>
              <a:gd name="connsiteY70" fmla="*/ 2641582 h 6663713"/>
              <a:gd name="connsiteX71" fmla="*/ 1572214 w 8026415"/>
              <a:gd name="connsiteY71" fmla="*/ 2643050 h 6663713"/>
              <a:gd name="connsiteX72" fmla="*/ 1575034 w 8026415"/>
              <a:gd name="connsiteY72" fmla="*/ 2640478 h 6663713"/>
              <a:gd name="connsiteX73" fmla="*/ 1576339 w 8026415"/>
              <a:gd name="connsiteY73" fmla="*/ 2639907 h 6663713"/>
              <a:gd name="connsiteX74" fmla="*/ 1675711 w 8026415"/>
              <a:gd name="connsiteY74" fmla="*/ 2594244 h 6663713"/>
              <a:gd name="connsiteX75" fmla="*/ 1675322 w 8026415"/>
              <a:gd name="connsiteY75" fmla="*/ 2594642 h 6663713"/>
              <a:gd name="connsiteX76" fmla="*/ 1671901 w 8026415"/>
              <a:gd name="connsiteY76" fmla="*/ 2596689 h 6663713"/>
              <a:gd name="connsiteX77" fmla="*/ 384100 w 8026415"/>
              <a:gd name="connsiteY77" fmla="*/ 1289449 h 6663713"/>
              <a:gd name="connsiteX78" fmla="*/ 345813 w 8026415"/>
              <a:gd name="connsiteY78" fmla="*/ 1326083 h 6663713"/>
              <a:gd name="connsiteX79" fmla="*/ 179754 w 8026415"/>
              <a:gd name="connsiteY79" fmla="*/ 1448845 h 6663713"/>
              <a:gd name="connsiteX80" fmla="*/ 129753 w 8026415"/>
              <a:gd name="connsiteY80" fmla="*/ 1488586 h 6663713"/>
              <a:gd name="connsiteX81" fmla="*/ 122023 w 8026415"/>
              <a:gd name="connsiteY81" fmla="*/ 1497078 h 6663713"/>
              <a:gd name="connsiteX82" fmla="*/ 120331 w 8026415"/>
              <a:gd name="connsiteY82" fmla="*/ 1501105 h 6663713"/>
              <a:gd name="connsiteX83" fmla="*/ 124014 w 8026415"/>
              <a:gd name="connsiteY83" fmla="*/ 1499771 h 6663713"/>
              <a:gd name="connsiteX84" fmla="*/ 136754 w 8026415"/>
              <a:gd name="connsiteY84" fmla="*/ 1491740 h 6663713"/>
              <a:gd name="connsiteX85" fmla="*/ 134398 w 8026415"/>
              <a:gd name="connsiteY85" fmla="*/ 1494869 h 6663713"/>
              <a:gd name="connsiteX86" fmla="*/ 105861 w 8026415"/>
              <a:gd name="connsiteY86" fmla="*/ 1515818 h 6663713"/>
              <a:gd name="connsiteX87" fmla="*/ 90445 w 8026415"/>
              <a:gd name="connsiteY87" fmla="*/ 1505009 h 6663713"/>
              <a:gd name="connsiteX88" fmla="*/ 87593 w 8026415"/>
              <a:gd name="connsiteY88" fmla="*/ 1500660 h 6663713"/>
              <a:gd name="connsiteX89" fmla="*/ 88172 w 8026415"/>
              <a:gd name="connsiteY89" fmla="*/ 1500238 h 6663713"/>
              <a:gd name="connsiteX90" fmla="*/ 117743 w 8026415"/>
              <a:gd name="connsiteY90" fmla="*/ 1484972 h 6663713"/>
              <a:gd name="connsiteX91" fmla="*/ 142560 w 8026415"/>
              <a:gd name="connsiteY91" fmla="*/ 1468013 h 6663713"/>
              <a:gd name="connsiteX92" fmla="*/ 175773 w 8026415"/>
              <a:gd name="connsiteY92" fmla="*/ 1443460 h 6663713"/>
              <a:gd name="connsiteX93" fmla="*/ 193887 w 8026415"/>
              <a:gd name="connsiteY93" fmla="*/ 1430068 h 6663713"/>
              <a:gd name="connsiteX94" fmla="*/ 228128 w 8026415"/>
              <a:gd name="connsiteY94" fmla="*/ 1400591 h 6663713"/>
              <a:gd name="connsiteX95" fmla="*/ 249925 w 8026415"/>
              <a:gd name="connsiteY95" fmla="*/ 1385864 h 6663713"/>
              <a:gd name="connsiteX96" fmla="*/ 303244 w 8026415"/>
              <a:gd name="connsiteY96" fmla="*/ 1350611 h 6663713"/>
              <a:gd name="connsiteX97" fmla="*/ 334100 w 8026415"/>
              <a:gd name="connsiteY97" fmla="*/ 1329188 h 6663713"/>
              <a:gd name="connsiteX98" fmla="*/ 342494 w 8026415"/>
              <a:gd name="connsiteY98" fmla="*/ 1321594 h 6663713"/>
              <a:gd name="connsiteX99" fmla="*/ 370032 w 8026415"/>
              <a:gd name="connsiteY99" fmla="*/ 1295683 h 6663713"/>
              <a:gd name="connsiteX100" fmla="*/ 384100 w 8026415"/>
              <a:gd name="connsiteY100" fmla="*/ 1289449 h 6663713"/>
              <a:gd name="connsiteX101" fmla="*/ 620567 w 8026415"/>
              <a:gd name="connsiteY101" fmla="*/ 1249292 h 6663713"/>
              <a:gd name="connsiteX102" fmla="*/ 619539 w 8026415"/>
              <a:gd name="connsiteY102" fmla="*/ 1254217 h 6663713"/>
              <a:gd name="connsiteX103" fmla="*/ 599068 w 8026415"/>
              <a:gd name="connsiteY103" fmla="*/ 1270739 h 6663713"/>
              <a:gd name="connsiteX104" fmla="*/ 583672 w 8026415"/>
              <a:gd name="connsiteY104" fmla="*/ 1275179 h 6663713"/>
              <a:gd name="connsiteX105" fmla="*/ 552816 w 8026415"/>
              <a:gd name="connsiteY105" fmla="*/ 1296601 h 6663713"/>
              <a:gd name="connsiteX106" fmla="*/ 516585 w 8026415"/>
              <a:gd name="connsiteY106" fmla="*/ 1323386 h 6663713"/>
              <a:gd name="connsiteX107" fmla="*/ 501489 w 8026415"/>
              <a:gd name="connsiteY107" fmla="*/ 1334547 h 6663713"/>
              <a:gd name="connsiteX108" fmla="*/ 481018 w 8026415"/>
              <a:gd name="connsiteY108" fmla="*/ 1351069 h 6663713"/>
              <a:gd name="connsiteX109" fmla="*/ 459219 w 8026415"/>
              <a:gd name="connsiteY109" fmla="*/ 1365796 h 6663713"/>
              <a:gd name="connsiteX110" fmla="*/ 447807 w 8026415"/>
              <a:gd name="connsiteY110" fmla="*/ 1375622 h 6663713"/>
              <a:gd name="connsiteX111" fmla="*/ 439777 w 8026415"/>
              <a:gd name="connsiteY111" fmla="*/ 1377393 h 6663713"/>
              <a:gd name="connsiteX112" fmla="*/ 424680 w 8026415"/>
              <a:gd name="connsiteY112" fmla="*/ 1388553 h 6663713"/>
              <a:gd name="connsiteX113" fmla="*/ 419969 w 8026415"/>
              <a:gd name="connsiteY113" fmla="*/ 1394812 h 6663713"/>
              <a:gd name="connsiteX114" fmla="*/ 414295 w 8026415"/>
              <a:gd name="connsiteY114" fmla="*/ 1393454 h 6663713"/>
              <a:gd name="connsiteX115" fmla="*/ 396180 w 8026415"/>
              <a:gd name="connsiteY115" fmla="*/ 1406846 h 6663713"/>
              <a:gd name="connsiteX116" fmla="*/ 391469 w 8026415"/>
              <a:gd name="connsiteY116" fmla="*/ 1413106 h 6663713"/>
              <a:gd name="connsiteX117" fmla="*/ 385795 w 8026415"/>
              <a:gd name="connsiteY117" fmla="*/ 1411748 h 6663713"/>
              <a:gd name="connsiteX118" fmla="*/ 383141 w 8026415"/>
              <a:gd name="connsiteY118" fmla="*/ 1413807 h 6663713"/>
              <a:gd name="connsiteX119" fmla="*/ 383417 w 8026415"/>
              <a:gd name="connsiteY119" fmla="*/ 1412485 h 6663713"/>
              <a:gd name="connsiteX120" fmla="*/ 384488 w 8026415"/>
              <a:gd name="connsiteY120" fmla="*/ 1401607 h 6663713"/>
              <a:gd name="connsiteX121" fmla="*/ 413697 w 8026415"/>
              <a:gd name="connsiteY121" fmla="*/ 1380013 h 6663713"/>
              <a:gd name="connsiteX122" fmla="*/ 465025 w 8026415"/>
              <a:gd name="connsiteY122" fmla="*/ 1342068 h 6663713"/>
              <a:gd name="connsiteX123" fmla="*/ 465689 w 8026415"/>
              <a:gd name="connsiteY123" fmla="*/ 1342967 h 6663713"/>
              <a:gd name="connsiteX124" fmla="*/ 415025 w 8026415"/>
              <a:gd name="connsiteY124" fmla="*/ 1381810 h 6663713"/>
              <a:gd name="connsiteX125" fmla="*/ 429093 w 8026415"/>
              <a:gd name="connsiteY125" fmla="*/ 1375574 h 6663713"/>
              <a:gd name="connsiteX126" fmla="*/ 521661 w 8026415"/>
              <a:gd name="connsiteY126" fmla="*/ 1311305 h 6663713"/>
              <a:gd name="connsiteX127" fmla="*/ 539777 w 8026415"/>
              <a:gd name="connsiteY127" fmla="*/ 1297913 h 6663713"/>
              <a:gd name="connsiteX128" fmla="*/ 583008 w 8026415"/>
              <a:gd name="connsiteY128" fmla="*/ 1274280 h 6663713"/>
              <a:gd name="connsiteX129" fmla="*/ 610181 w 8026415"/>
              <a:gd name="connsiteY129" fmla="*/ 1254193 h 6663713"/>
              <a:gd name="connsiteX130" fmla="*/ 620567 w 8026415"/>
              <a:gd name="connsiteY130" fmla="*/ 1249292 h 6663713"/>
              <a:gd name="connsiteX131" fmla="*/ 275195 w 8026415"/>
              <a:gd name="connsiteY131" fmla="*/ 0 h 6663713"/>
              <a:gd name="connsiteX132" fmla="*/ 8026415 w 8026415"/>
              <a:gd name="connsiteY132" fmla="*/ 0 h 6663713"/>
              <a:gd name="connsiteX133" fmla="*/ 8026414 w 8026415"/>
              <a:gd name="connsiteY133" fmla="*/ 4807317 h 6663713"/>
              <a:gd name="connsiteX134" fmla="*/ 8012554 w 8026415"/>
              <a:gd name="connsiteY134" fmla="*/ 4825642 h 6663713"/>
              <a:gd name="connsiteX135" fmla="*/ 7942455 w 8026415"/>
              <a:gd name="connsiteY135" fmla="*/ 4924580 h 6663713"/>
              <a:gd name="connsiteX136" fmla="*/ 7826993 w 8026415"/>
              <a:gd name="connsiteY136" fmla="*/ 5023517 h 6663713"/>
              <a:gd name="connsiteX137" fmla="*/ 7464128 w 8026415"/>
              <a:gd name="connsiteY137" fmla="*/ 5274980 h 6663713"/>
              <a:gd name="connsiteX138" fmla="*/ 7336298 w 8026415"/>
              <a:gd name="connsiteY138" fmla="*/ 5258491 h 6663713"/>
              <a:gd name="connsiteX139" fmla="*/ 7245580 w 8026415"/>
              <a:gd name="connsiteY139" fmla="*/ 5209023 h 6663713"/>
              <a:gd name="connsiteX140" fmla="*/ 7171358 w 8026415"/>
              <a:gd name="connsiteY140" fmla="*/ 5242004 h 6663713"/>
              <a:gd name="connsiteX141" fmla="*/ 7138370 w 8026415"/>
              <a:gd name="connsiteY141" fmla="*/ 5258491 h 6663713"/>
              <a:gd name="connsiteX142" fmla="*/ 7018785 w 8026415"/>
              <a:gd name="connsiteY142" fmla="*/ 5340943 h 6663713"/>
              <a:gd name="connsiteX143" fmla="*/ 6977550 w 8026415"/>
              <a:gd name="connsiteY143" fmla="*/ 5369796 h 6663713"/>
              <a:gd name="connsiteX144" fmla="*/ 6877556 w 8026415"/>
              <a:gd name="connsiteY144" fmla="*/ 5409476 h 6663713"/>
              <a:gd name="connsiteX145" fmla="*/ 6860844 w 8026415"/>
              <a:gd name="connsiteY145" fmla="*/ 5415176 h 6663713"/>
              <a:gd name="connsiteX146" fmla="*/ 7228950 w 8026415"/>
              <a:gd name="connsiteY146" fmla="*/ 5413784 h 6663713"/>
              <a:gd name="connsiteX147" fmla="*/ 7300912 w 8026415"/>
              <a:gd name="connsiteY147" fmla="*/ 5415990 h 6663713"/>
              <a:gd name="connsiteX148" fmla="*/ 7344426 w 8026415"/>
              <a:gd name="connsiteY148" fmla="*/ 5444725 h 6663713"/>
              <a:gd name="connsiteX149" fmla="*/ 7304032 w 8026415"/>
              <a:gd name="connsiteY149" fmla="*/ 5468053 h 6663713"/>
              <a:gd name="connsiteX150" fmla="*/ 6973370 w 8026415"/>
              <a:gd name="connsiteY150" fmla="*/ 5507523 h 6663713"/>
              <a:gd name="connsiteX151" fmla="*/ 6503058 w 8026415"/>
              <a:gd name="connsiteY151" fmla="*/ 5526648 h 6663713"/>
              <a:gd name="connsiteX152" fmla="*/ 6465084 w 8026415"/>
              <a:gd name="connsiteY152" fmla="*/ 5525010 h 6663713"/>
              <a:gd name="connsiteX153" fmla="*/ 6447804 w 8026415"/>
              <a:gd name="connsiteY153" fmla="*/ 5541725 h 6663713"/>
              <a:gd name="connsiteX154" fmla="*/ 6464510 w 8026415"/>
              <a:gd name="connsiteY154" fmla="*/ 5559008 h 6663713"/>
              <a:gd name="connsiteX155" fmla="*/ 6766929 w 8026415"/>
              <a:gd name="connsiteY155" fmla="*/ 5593083 h 6663713"/>
              <a:gd name="connsiteX156" fmla="*/ 6789755 w 8026415"/>
              <a:gd name="connsiteY156" fmla="*/ 5603469 h 6663713"/>
              <a:gd name="connsiteX157" fmla="*/ 6782284 w 8026415"/>
              <a:gd name="connsiteY157" fmla="*/ 5631350 h 6663713"/>
              <a:gd name="connsiteX158" fmla="*/ 6678673 w 8026415"/>
              <a:gd name="connsiteY158" fmla="*/ 5667622 h 6663713"/>
              <a:gd name="connsiteX159" fmla="*/ 6604004 w 8026415"/>
              <a:gd name="connsiteY159" fmla="*/ 5707378 h 6663713"/>
              <a:gd name="connsiteX160" fmla="*/ 6532534 w 8026415"/>
              <a:gd name="connsiteY160" fmla="*/ 5735187 h 6663713"/>
              <a:gd name="connsiteX161" fmla="*/ 6346659 w 8026415"/>
              <a:gd name="connsiteY161" fmla="*/ 5728074 h 6663713"/>
              <a:gd name="connsiteX162" fmla="*/ 6020839 w 8026415"/>
              <a:gd name="connsiteY162" fmla="*/ 5717611 h 6663713"/>
              <a:gd name="connsiteX163" fmla="*/ 6200519 w 8026415"/>
              <a:gd name="connsiteY163" fmla="*/ 5795639 h 6663713"/>
              <a:gd name="connsiteX164" fmla="*/ 6384549 w 8026415"/>
              <a:gd name="connsiteY164" fmla="*/ 5793722 h 6663713"/>
              <a:gd name="connsiteX165" fmla="*/ 6426215 w 8026415"/>
              <a:gd name="connsiteY165" fmla="*/ 5813426 h 6663713"/>
              <a:gd name="connsiteX166" fmla="*/ 6241900 w 8026415"/>
              <a:gd name="connsiteY166" fmla="*/ 5832340 h 6663713"/>
              <a:gd name="connsiteX167" fmla="*/ 6310372 w 8026415"/>
              <a:gd name="connsiteY167" fmla="*/ 5863496 h 6663713"/>
              <a:gd name="connsiteX168" fmla="*/ 6363491 w 8026415"/>
              <a:gd name="connsiteY168" fmla="*/ 5856383 h 6663713"/>
              <a:gd name="connsiteX169" fmla="*/ 6398260 w 8026415"/>
              <a:gd name="connsiteY169" fmla="*/ 5869970 h 6663713"/>
              <a:gd name="connsiteX170" fmla="*/ 6377776 w 8026415"/>
              <a:gd name="connsiteY170" fmla="*/ 5898633 h 6663713"/>
              <a:gd name="connsiteX171" fmla="*/ 6589886 w 8026415"/>
              <a:gd name="connsiteY171" fmla="*/ 5951199 h 6663713"/>
              <a:gd name="connsiteX172" fmla="*/ 6820836 w 8026415"/>
              <a:gd name="connsiteY172" fmla="*/ 6013081 h 6663713"/>
              <a:gd name="connsiteX173" fmla="*/ 6240096 w 8026415"/>
              <a:gd name="connsiteY173" fmla="*/ 5998348 h 6663713"/>
              <a:gd name="connsiteX174" fmla="*/ 6274578 w 8026415"/>
              <a:gd name="connsiteY174" fmla="*/ 6028932 h 6663713"/>
              <a:gd name="connsiteX175" fmla="*/ 6224374 w 8026415"/>
              <a:gd name="connsiteY175" fmla="*/ 6041094 h 6663713"/>
              <a:gd name="connsiteX176" fmla="*/ 5967315 w 8026415"/>
              <a:gd name="connsiteY176" fmla="*/ 6044789 h 6663713"/>
              <a:gd name="connsiteX177" fmla="*/ 5766088 w 8026415"/>
              <a:gd name="connsiteY177" fmla="*/ 5999408 h 6663713"/>
              <a:gd name="connsiteX178" fmla="*/ 5628279 w 8026415"/>
              <a:gd name="connsiteY178" fmla="*/ 5988094 h 6663713"/>
              <a:gd name="connsiteX179" fmla="*/ 5494166 w 8026415"/>
              <a:gd name="connsiteY179" fmla="*/ 5994850 h 6663713"/>
              <a:gd name="connsiteX180" fmla="*/ 5453774 w 8026415"/>
              <a:gd name="connsiteY180" fmla="*/ 6018179 h 6663713"/>
              <a:gd name="connsiteX181" fmla="*/ 5492446 w 8026415"/>
              <a:gd name="connsiteY181" fmla="*/ 6096843 h 6663713"/>
              <a:gd name="connsiteX182" fmla="*/ 5545276 w 8026415"/>
              <a:gd name="connsiteY182" fmla="*/ 6106732 h 6663713"/>
              <a:gd name="connsiteX183" fmla="*/ 5660958 w 8026415"/>
              <a:gd name="connsiteY183" fmla="*/ 6184688 h 6663713"/>
              <a:gd name="connsiteX184" fmla="*/ 5788666 w 8026415"/>
              <a:gd name="connsiteY184" fmla="*/ 6201831 h 6663713"/>
              <a:gd name="connsiteX185" fmla="*/ 5766335 w 8026415"/>
              <a:gd name="connsiteY185" fmla="*/ 6221460 h 6663713"/>
              <a:gd name="connsiteX186" fmla="*/ 5519090 w 8026415"/>
              <a:gd name="connsiteY186" fmla="*/ 6236321 h 6663713"/>
              <a:gd name="connsiteX187" fmla="*/ 5462850 w 8026415"/>
              <a:gd name="connsiteY187" fmla="*/ 6191370 h 6663713"/>
              <a:gd name="connsiteX188" fmla="*/ 5404761 w 8026415"/>
              <a:gd name="connsiteY188" fmla="*/ 6137383 h 6663713"/>
              <a:gd name="connsiteX189" fmla="*/ 5362808 w 8026415"/>
              <a:gd name="connsiteY189" fmla="*/ 6134680 h 6663713"/>
              <a:gd name="connsiteX190" fmla="*/ 5324342 w 8026415"/>
              <a:gd name="connsiteY190" fmla="*/ 6103029 h 6663713"/>
              <a:gd name="connsiteX191" fmla="*/ 5350943 w 8026415"/>
              <a:gd name="connsiteY191" fmla="*/ 6067467 h 6663713"/>
              <a:gd name="connsiteX192" fmla="*/ 5378323 w 8026415"/>
              <a:gd name="connsiteY192" fmla="*/ 6044921 h 6663713"/>
              <a:gd name="connsiteX193" fmla="*/ 5362682 w 8026415"/>
              <a:gd name="connsiteY193" fmla="*/ 6023654 h 6663713"/>
              <a:gd name="connsiteX194" fmla="*/ 5336370 w 8026415"/>
              <a:gd name="connsiteY194" fmla="*/ 6042216 h 6663713"/>
              <a:gd name="connsiteX195" fmla="*/ 5303940 w 8026415"/>
              <a:gd name="connsiteY195" fmla="*/ 6067679 h 6663713"/>
              <a:gd name="connsiteX196" fmla="*/ 5222168 w 8026415"/>
              <a:gd name="connsiteY196" fmla="*/ 6054307 h 6663713"/>
              <a:gd name="connsiteX197" fmla="*/ 5135346 w 8026415"/>
              <a:gd name="connsiteY197" fmla="*/ 6043851 h 6663713"/>
              <a:gd name="connsiteX198" fmla="*/ 5134279 w 8026415"/>
              <a:gd name="connsiteY198" fmla="*/ 6047832 h 6663713"/>
              <a:gd name="connsiteX199" fmla="*/ 4823570 w 8026415"/>
              <a:gd name="connsiteY199" fmla="*/ 6267677 h 6663713"/>
              <a:gd name="connsiteX200" fmla="*/ 4683548 w 8026415"/>
              <a:gd name="connsiteY200" fmla="*/ 6328342 h 6663713"/>
              <a:gd name="connsiteX201" fmla="*/ 4651120 w 8026415"/>
              <a:gd name="connsiteY201" fmla="*/ 6353806 h 6663713"/>
              <a:gd name="connsiteX202" fmla="*/ 4526162 w 8026415"/>
              <a:gd name="connsiteY202" fmla="*/ 6469739 h 6663713"/>
              <a:gd name="connsiteX203" fmla="*/ 4351166 w 8026415"/>
              <a:gd name="connsiteY203" fmla="*/ 6469807 h 6663713"/>
              <a:gd name="connsiteX204" fmla="*/ 4321524 w 8026415"/>
              <a:gd name="connsiteY204" fmla="*/ 6389294 h 6663713"/>
              <a:gd name="connsiteX205" fmla="*/ 4327723 w 8026415"/>
              <a:gd name="connsiteY205" fmla="*/ 6373583 h 6663713"/>
              <a:gd name="connsiteX206" fmla="*/ 4331753 w 8026415"/>
              <a:gd name="connsiteY206" fmla="*/ 6371487 h 6663713"/>
              <a:gd name="connsiteX207" fmla="*/ 4385348 w 8026415"/>
              <a:gd name="connsiteY207" fmla="*/ 6329772 h 6663713"/>
              <a:gd name="connsiteX208" fmla="*/ 4426222 w 8026415"/>
              <a:gd name="connsiteY208" fmla="*/ 6280125 h 6663713"/>
              <a:gd name="connsiteX209" fmla="*/ 4452664 w 8026415"/>
              <a:gd name="connsiteY209" fmla="*/ 6253445 h 6663713"/>
              <a:gd name="connsiteX210" fmla="*/ 4493067 w 8026415"/>
              <a:gd name="connsiteY210" fmla="*/ 6219651 h 6663713"/>
              <a:gd name="connsiteX211" fmla="*/ 4514835 w 8026415"/>
              <a:gd name="connsiteY211" fmla="*/ 6198953 h 6663713"/>
              <a:gd name="connsiteX212" fmla="*/ 4524951 w 8026415"/>
              <a:gd name="connsiteY212" fmla="*/ 6187795 h 6663713"/>
              <a:gd name="connsiteX213" fmla="*/ 4553344 w 8026415"/>
              <a:gd name="connsiteY213" fmla="*/ 6157718 h 6663713"/>
              <a:gd name="connsiteX214" fmla="*/ 4563459 w 8026415"/>
              <a:gd name="connsiteY214" fmla="*/ 6146561 h 6663713"/>
              <a:gd name="connsiteX215" fmla="*/ 4580316 w 8026415"/>
              <a:gd name="connsiteY215" fmla="*/ 6104348 h 6663713"/>
              <a:gd name="connsiteX216" fmla="*/ 4595574 w 8026415"/>
              <a:gd name="connsiteY216" fmla="*/ 6071355 h 6663713"/>
              <a:gd name="connsiteX217" fmla="*/ 4607285 w 8026415"/>
              <a:gd name="connsiteY217" fmla="*/ 6050978 h 6663713"/>
              <a:gd name="connsiteX218" fmla="*/ 4612017 w 8026415"/>
              <a:gd name="connsiteY218" fmla="*/ 6034158 h 6663713"/>
              <a:gd name="connsiteX219" fmla="*/ 4610478 w 8026415"/>
              <a:gd name="connsiteY219" fmla="*/ 6032540 h 6663713"/>
              <a:gd name="connsiteX220" fmla="*/ 4561970 w 8026415"/>
              <a:gd name="connsiteY220" fmla="*/ 6063258 h 6663713"/>
              <a:gd name="connsiteX221" fmla="*/ 4420473 w 8026415"/>
              <a:gd name="connsiteY221" fmla="*/ 6197792 h 6663713"/>
              <a:gd name="connsiteX222" fmla="*/ 4414395 w 8026415"/>
              <a:gd name="connsiteY222" fmla="*/ 6204341 h 6663713"/>
              <a:gd name="connsiteX223" fmla="*/ 4408198 w 8026415"/>
              <a:gd name="connsiteY223" fmla="*/ 6206473 h 6663713"/>
              <a:gd name="connsiteX224" fmla="*/ 4409151 w 8026415"/>
              <a:gd name="connsiteY224" fmla="*/ 6204866 h 6663713"/>
              <a:gd name="connsiteX225" fmla="*/ 4411512 w 8026415"/>
              <a:gd name="connsiteY225" fmla="*/ 6201308 h 6663713"/>
              <a:gd name="connsiteX226" fmla="*/ 4418167 w 8026415"/>
              <a:gd name="connsiteY226" fmla="*/ 6195366 h 6663713"/>
              <a:gd name="connsiteX227" fmla="*/ 4448511 w 8026415"/>
              <a:gd name="connsiteY227" fmla="*/ 6161893 h 6663713"/>
              <a:gd name="connsiteX228" fmla="*/ 4531029 w 8026415"/>
              <a:gd name="connsiteY228" fmla="*/ 6063411 h 6663713"/>
              <a:gd name="connsiteX229" fmla="*/ 4584682 w 8026415"/>
              <a:gd name="connsiteY229" fmla="*/ 6010856 h 6663713"/>
              <a:gd name="connsiteX230" fmla="*/ 4620056 w 8026415"/>
              <a:gd name="connsiteY230" fmla="*/ 5977223 h 6663713"/>
              <a:gd name="connsiteX231" fmla="*/ 4651171 w 8026415"/>
              <a:gd name="connsiteY231" fmla="*/ 5944559 h 6663713"/>
              <a:gd name="connsiteX232" fmla="*/ 4663237 w 8026415"/>
              <a:gd name="connsiteY232" fmla="*/ 5930005 h 6663713"/>
              <a:gd name="connsiteX233" fmla="*/ 4648094 w 8026415"/>
              <a:gd name="connsiteY233" fmla="*/ 5941324 h 6663713"/>
              <a:gd name="connsiteX234" fmla="*/ 4554394 w 8026415"/>
              <a:gd name="connsiteY234" fmla="*/ 6033493 h 6663713"/>
              <a:gd name="connsiteX235" fmla="*/ 4508962 w 8026415"/>
              <a:gd name="connsiteY235" fmla="*/ 6067447 h 6663713"/>
              <a:gd name="connsiteX236" fmla="*/ 4507424 w 8026415"/>
              <a:gd name="connsiteY236" fmla="*/ 6065830 h 6663713"/>
              <a:gd name="connsiteX237" fmla="*/ 4507069 w 8026415"/>
              <a:gd name="connsiteY237" fmla="*/ 6060006 h 6663713"/>
              <a:gd name="connsiteX238" fmla="*/ 4531559 w 8026415"/>
              <a:gd name="connsiteY238" fmla="*/ 6036722 h 6663713"/>
              <a:gd name="connsiteX239" fmla="*/ 4546346 w 8026415"/>
              <a:gd name="connsiteY239" fmla="*/ 6019580 h 6663713"/>
              <a:gd name="connsiteX240" fmla="*/ 4547530 w 8026415"/>
              <a:gd name="connsiteY240" fmla="*/ 6015375 h 6663713"/>
              <a:gd name="connsiteX241" fmla="*/ 4541318 w 8026415"/>
              <a:gd name="connsiteY241" fmla="*/ 6019741 h 6663713"/>
              <a:gd name="connsiteX242" fmla="*/ 4516828 w 8026415"/>
              <a:gd name="connsiteY242" fmla="*/ 6043025 h 6663713"/>
              <a:gd name="connsiteX243" fmla="*/ 4507127 w 8026415"/>
              <a:gd name="connsiteY243" fmla="*/ 6049169 h 6663713"/>
              <a:gd name="connsiteX244" fmla="*/ 4511030 w 8026415"/>
              <a:gd name="connsiteY244" fmla="*/ 6042376 h 6663713"/>
              <a:gd name="connsiteX245" fmla="*/ 4539838 w 8026415"/>
              <a:gd name="connsiteY245" fmla="*/ 6007285 h 6663713"/>
              <a:gd name="connsiteX246" fmla="*/ 4588461 w 8026415"/>
              <a:gd name="connsiteY246" fmla="*/ 5954892 h 6663713"/>
              <a:gd name="connsiteX247" fmla="*/ 4587692 w 8026415"/>
              <a:gd name="connsiteY247" fmla="*/ 5954083 h 6663713"/>
              <a:gd name="connsiteX248" fmla="*/ 4586153 w 8026415"/>
              <a:gd name="connsiteY248" fmla="*/ 5952465 h 6663713"/>
              <a:gd name="connsiteX249" fmla="*/ 4575269 w 8026415"/>
              <a:gd name="connsiteY249" fmla="*/ 5962813 h 6663713"/>
              <a:gd name="connsiteX250" fmla="*/ 4562491 w 8026415"/>
              <a:gd name="connsiteY250" fmla="*/ 5965722 h 6663713"/>
              <a:gd name="connsiteX251" fmla="*/ 4557462 w 8026415"/>
              <a:gd name="connsiteY251" fmla="*/ 5965882 h 6663713"/>
              <a:gd name="connsiteX252" fmla="*/ 4530665 w 8026415"/>
              <a:gd name="connsiteY252" fmla="*/ 5986740 h 6663713"/>
              <a:gd name="connsiteX253" fmla="*/ 4549713 w 8026415"/>
              <a:gd name="connsiteY253" fmla="*/ 5968629 h 6663713"/>
              <a:gd name="connsiteX254" fmla="*/ 4550126 w 8026415"/>
              <a:gd name="connsiteY254" fmla="*/ 5963615 h 6663713"/>
              <a:gd name="connsiteX255" fmla="*/ 4548588 w 8026415"/>
              <a:gd name="connsiteY255" fmla="*/ 5961997 h 6663713"/>
              <a:gd name="connsiteX256" fmla="*/ 4551309 w 8026415"/>
              <a:gd name="connsiteY256" fmla="*/ 5959409 h 6663713"/>
              <a:gd name="connsiteX257" fmla="*/ 4579289 w 8026415"/>
              <a:gd name="connsiteY257" fmla="*/ 5934347 h 6663713"/>
              <a:gd name="connsiteX258" fmla="*/ 4583961 w 8026415"/>
              <a:gd name="connsiteY258" fmla="*/ 5928363 h 6663713"/>
              <a:gd name="connsiteX259" fmla="*/ 4579703 w 8026415"/>
              <a:gd name="connsiteY259" fmla="*/ 5929333 h 6663713"/>
              <a:gd name="connsiteX260" fmla="*/ 4560299 w 8026415"/>
              <a:gd name="connsiteY260" fmla="*/ 5941620 h 6663713"/>
              <a:gd name="connsiteX261" fmla="*/ 4553732 w 8026415"/>
              <a:gd name="connsiteY261" fmla="*/ 5940162 h 6663713"/>
              <a:gd name="connsiteX262" fmla="*/ 4556867 w 8026415"/>
              <a:gd name="connsiteY262" fmla="*/ 5932561 h 6663713"/>
              <a:gd name="connsiteX263" fmla="*/ 4570472 w 8026415"/>
              <a:gd name="connsiteY263" fmla="*/ 5919624 h 6663713"/>
              <a:gd name="connsiteX264" fmla="*/ 4606201 w 8026415"/>
              <a:gd name="connsiteY264" fmla="*/ 5891814 h 6663713"/>
              <a:gd name="connsiteX265" fmla="*/ 4618269 w 8026415"/>
              <a:gd name="connsiteY265" fmla="*/ 5877260 h 6663713"/>
              <a:gd name="connsiteX266" fmla="*/ 4621817 w 8026415"/>
              <a:gd name="connsiteY266" fmla="*/ 5864645 h 6663713"/>
              <a:gd name="connsiteX267" fmla="*/ 4644769 w 8026415"/>
              <a:gd name="connsiteY267" fmla="*/ 5839742 h 6663713"/>
              <a:gd name="connsiteX268" fmla="*/ 4667306 w 8026415"/>
              <a:gd name="connsiteY268" fmla="*/ 5819854 h 6663713"/>
              <a:gd name="connsiteX269" fmla="*/ 4670441 w 8026415"/>
              <a:gd name="connsiteY269" fmla="*/ 5812252 h 6663713"/>
              <a:gd name="connsiteX270" fmla="*/ 4662691 w 8026415"/>
              <a:gd name="connsiteY270" fmla="*/ 5815000 h 6663713"/>
              <a:gd name="connsiteX271" fmla="*/ 4655297 w 8026415"/>
              <a:gd name="connsiteY271" fmla="*/ 5823570 h 6663713"/>
              <a:gd name="connsiteX272" fmla="*/ 4620337 w 8026415"/>
              <a:gd name="connsiteY272" fmla="*/ 5852189 h 6663713"/>
              <a:gd name="connsiteX273" fmla="*/ 4613000 w 8026415"/>
              <a:gd name="connsiteY273" fmla="*/ 5849922 h 6663713"/>
              <a:gd name="connsiteX274" fmla="*/ 4588510 w 8026415"/>
              <a:gd name="connsiteY274" fmla="*/ 5873207 h 6663713"/>
              <a:gd name="connsiteX275" fmla="*/ 4565973 w 8026415"/>
              <a:gd name="connsiteY275" fmla="*/ 5893096 h 6663713"/>
              <a:gd name="connsiteX276" fmla="*/ 4547694 w 8026415"/>
              <a:gd name="connsiteY276" fmla="*/ 5912015 h 6663713"/>
              <a:gd name="connsiteX277" fmla="*/ 4480436 w 8026415"/>
              <a:gd name="connsiteY277" fmla="*/ 5977505 h 6663713"/>
              <a:gd name="connsiteX278" fmla="*/ 4450504 w 8026415"/>
              <a:gd name="connsiteY278" fmla="*/ 6005964 h 6663713"/>
              <a:gd name="connsiteX279" fmla="*/ 4408091 w 8026415"/>
              <a:gd name="connsiteY279" fmla="*/ 6053991 h 6663713"/>
              <a:gd name="connsiteX280" fmla="*/ 4400342 w 8026415"/>
              <a:gd name="connsiteY280" fmla="*/ 6056739 h 6663713"/>
              <a:gd name="connsiteX281" fmla="*/ 4369641 w 8026415"/>
              <a:gd name="connsiteY281" fmla="*/ 6084389 h 6663713"/>
              <a:gd name="connsiteX282" fmla="*/ 4350949 w 8026415"/>
              <a:gd name="connsiteY282" fmla="*/ 6108322 h 6663713"/>
              <a:gd name="connsiteX283" fmla="*/ 4333440 w 8026415"/>
              <a:gd name="connsiteY283" fmla="*/ 6128051 h 6663713"/>
              <a:gd name="connsiteX284" fmla="*/ 4289191 w 8026415"/>
              <a:gd name="connsiteY284" fmla="*/ 6157799 h 6663713"/>
              <a:gd name="connsiteX285" fmla="*/ 4264345 w 8026415"/>
              <a:gd name="connsiteY285" fmla="*/ 6175261 h 6663713"/>
              <a:gd name="connsiteX286" fmla="*/ 4249557 w 8026415"/>
              <a:gd name="connsiteY286" fmla="*/ 6192402 h 6663713"/>
              <a:gd name="connsiteX287" fmla="*/ 4238259 w 8026415"/>
              <a:gd name="connsiteY287" fmla="*/ 6207766 h 6663713"/>
              <a:gd name="connsiteX288" fmla="*/ 4236662 w 8026415"/>
              <a:gd name="connsiteY288" fmla="*/ 6216985 h 6663713"/>
              <a:gd name="connsiteX289" fmla="*/ 4214895 w 8026415"/>
              <a:gd name="connsiteY289" fmla="*/ 6237683 h 6663713"/>
              <a:gd name="connsiteX290" fmla="*/ 4200164 w 8026415"/>
              <a:gd name="connsiteY290" fmla="*/ 6243986 h 6663713"/>
              <a:gd name="connsiteX291" fmla="*/ 4181886 w 8026415"/>
              <a:gd name="connsiteY291" fmla="*/ 6262906 h 6663713"/>
              <a:gd name="connsiteX292" fmla="*/ 4154262 w 8026415"/>
              <a:gd name="connsiteY292" fmla="*/ 6293792 h 6663713"/>
              <a:gd name="connsiteX293" fmla="*/ 4145329 w 8026415"/>
              <a:gd name="connsiteY293" fmla="*/ 6300744 h 6663713"/>
              <a:gd name="connsiteX294" fmla="*/ 4129060 w 8026415"/>
              <a:gd name="connsiteY294" fmla="*/ 6305430 h 6663713"/>
              <a:gd name="connsiteX295" fmla="*/ 4119359 w 8026415"/>
              <a:gd name="connsiteY295" fmla="*/ 6311574 h 6663713"/>
              <a:gd name="connsiteX296" fmla="*/ 4087416 w 8026415"/>
              <a:gd name="connsiteY296" fmla="*/ 6354267 h 6663713"/>
              <a:gd name="connsiteX297" fmla="*/ 4083513 w 8026415"/>
              <a:gd name="connsiteY297" fmla="*/ 6361059 h 6663713"/>
              <a:gd name="connsiteX298" fmla="*/ 4090493 w 8026415"/>
              <a:gd name="connsiteY298" fmla="*/ 6357503 h 6663713"/>
              <a:gd name="connsiteX299" fmla="*/ 4129358 w 8026415"/>
              <a:gd name="connsiteY299" fmla="*/ 6322091 h 6663713"/>
              <a:gd name="connsiteX300" fmla="*/ 4138291 w 8026415"/>
              <a:gd name="connsiteY300" fmla="*/ 6315138 h 6663713"/>
              <a:gd name="connsiteX301" fmla="*/ 4154204 w 8026415"/>
              <a:gd name="connsiteY301" fmla="*/ 6304629 h 6663713"/>
              <a:gd name="connsiteX302" fmla="*/ 4162722 w 8026415"/>
              <a:gd name="connsiteY302" fmla="*/ 6302691 h 6663713"/>
              <a:gd name="connsiteX303" fmla="*/ 4157636 w 8026415"/>
              <a:gd name="connsiteY303" fmla="*/ 6313688 h 6663713"/>
              <a:gd name="connsiteX304" fmla="*/ 4168520 w 8026415"/>
              <a:gd name="connsiteY304" fmla="*/ 6303340 h 6663713"/>
              <a:gd name="connsiteX305" fmla="*/ 4186799 w 8026415"/>
              <a:gd name="connsiteY305" fmla="*/ 6284420 h 6663713"/>
              <a:gd name="connsiteX306" fmla="*/ 4209337 w 8026415"/>
              <a:gd name="connsiteY306" fmla="*/ 6264531 h 6663713"/>
              <a:gd name="connsiteX307" fmla="*/ 4226788 w 8026415"/>
              <a:gd name="connsiteY307" fmla="*/ 6255641 h 6663713"/>
              <a:gd name="connsiteX308" fmla="*/ 4238441 w 8026415"/>
              <a:gd name="connsiteY308" fmla="*/ 6246101 h 6663713"/>
              <a:gd name="connsiteX309" fmla="*/ 4281978 w 8026415"/>
              <a:gd name="connsiteY309" fmla="*/ 6204706 h 6663713"/>
              <a:gd name="connsiteX310" fmla="*/ 4328237 w 8026415"/>
              <a:gd name="connsiteY310" fmla="*/ 6160723 h 6663713"/>
              <a:gd name="connsiteX311" fmla="*/ 4329007 w 8026415"/>
              <a:gd name="connsiteY311" fmla="*/ 6161532 h 6663713"/>
              <a:gd name="connsiteX312" fmla="*/ 4283517 w 8026415"/>
              <a:gd name="connsiteY312" fmla="*/ 6206324 h 6663713"/>
              <a:gd name="connsiteX313" fmla="*/ 4296709 w 8026415"/>
              <a:gd name="connsiteY313" fmla="*/ 6198403 h 6663713"/>
              <a:gd name="connsiteX314" fmla="*/ 4380650 w 8026415"/>
              <a:gd name="connsiteY314" fmla="*/ 6123213 h 6663713"/>
              <a:gd name="connsiteX315" fmla="*/ 4396976 w 8026415"/>
              <a:gd name="connsiteY315" fmla="*/ 6107690 h 6663713"/>
              <a:gd name="connsiteX316" fmla="*/ 4436965 w 8026415"/>
              <a:gd name="connsiteY316" fmla="*/ 6078909 h 6663713"/>
              <a:gd name="connsiteX317" fmla="*/ 4461454 w 8026415"/>
              <a:gd name="connsiteY317" fmla="*/ 6055625 h 6663713"/>
              <a:gd name="connsiteX318" fmla="*/ 4471157 w 8026415"/>
              <a:gd name="connsiteY318" fmla="*/ 6049481 h 6663713"/>
              <a:gd name="connsiteX319" fmla="*/ 4470743 w 8026415"/>
              <a:gd name="connsiteY319" fmla="*/ 6054495 h 6663713"/>
              <a:gd name="connsiteX320" fmla="*/ 4452465 w 8026415"/>
              <a:gd name="connsiteY320" fmla="*/ 6073415 h 6663713"/>
              <a:gd name="connsiteX321" fmla="*/ 4437735 w 8026415"/>
              <a:gd name="connsiteY321" fmla="*/ 6079719 h 6663713"/>
              <a:gd name="connsiteX322" fmla="*/ 4409754 w 8026415"/>
              <a:gd name="connsiteY322" fmla="*/ 6104781 h 6663713"/>
              <a:gd name="connsiteX323" fmla="*/ 4377101 w 8026415"/>
              <a:gd name="connsiteY323" fmla="*/ 6135828 h 6663713"/>
              <a:gd name="connsiteX324" fmla="*/ 4363495 w 8026415"/>
              <a:gd name="connsiteY324" fmla="*/ 6148764 h 6663713"/>
              <a:gd name="connsiteX325" fmla="*/ 4345217 w 8026415"/>
              <a:gd name="connsiteY325" fmla="*/ 6167684 h 6663713"/>
              <a:gd name="connsiteX326" fmla="*/ 4325400 w 8026415"/>
              <a:gd name="connsiteY326" fmla="*/ 6184985 h 6663713"/>
              <a:gd name="connsiteX327" fmla="*/ 4315285 w 8026415"/>
              <a:gd name="connsiteY327" fmla="*/ 6196143 h 6663713"/>
              <a:gd name="connsiteX328" fmla="*/ 4307536 w 8026415"/>
              <a:gd name="connsiteY328" fmla="*/ 6198891 h 6663713"/>
              <a:gd name="connsiteX329" fmla="*/ 4293930 w 8026415"/>
              <a:gd name="connsiteY329" fmla="*/ 6211827 h 6663713"/>
              <a:gd name="connsiteX330" fmla="*/ 4291017 w 8026415"/>
              <a:gd name="connsiteY330" fmla="*/ 6216894 h 6663713"/>
              <a:gd name="connsiteX331" fmla="*/ 4288284 w 8026415"/>
              <a:gd name="connsiteY331" fmla="*/ 6219188 h 6663713"/>
              <a:gd name="connsiteX332" fmla="*/ 4285087 w 8026415"/>
              <a:gd name="connsiteY332" fmla="*/ 6220235 h 6663713"/>
              <a:gd name="connsiteX333" fmla="*/ 4284228 w 8026415"/>
              <a:gd name="connsiteY333" fmla="*/ 6217970 h 6663713"/>
              <a:gd name="connsiteX334" fmla="*/ 4267902 w 8026415"/>
              <a:gd name="connsiteY334" fmla="*/ 6233493 h 6663713"/>
              <a:gd name="connsiteX335" fmla="*/ 4263998 w 8026415"/>
              <a:gd name="connsiteY335" fmla="*/ 6240286 h 6663713"/>
              <a:gd name="connsiteX336" fmla="*/ 4258200 w 8026415"/>
              <a:gd name="connsiteY336" fmla="*/ 6239637 h 6663713"/>
              <a:gd name="connsiteX337" fmla="*/ 4213894 w 8026415"/>
              <a:gd name="connsiteY337" fmla="*/ 6280223 h 6663713"/>
              <a:gd name="connsiteX338" fmla="*/ 4205731 w 8026415"/>
              <a:gd name="connsiteY338" fmla="*/ 6287984 h 6663713"/>
              <a:gd name="connsiteX339" fmla="*/ 4195616 w 8026415"/>
              <a:gd name="connsiteY339" fmla="*/ 6299143 h 6663713"/>
              <a:gd name="connsiteX340" fmla="*/ 4185931 w 8026415"/>
              <a:gd name="connsiteY340" fmla="*/ 6309081 h 6663713"/>
              <a:gd name="connsiteX341" fmla="*/ 4086691 w 8026415"/>
              <a:gd name="connsiteY341" fmla="*/ 6379730 h 6663713"/>
              <a:gd name="connsiteX342" fmla="*/ 3989859 w 8026415"/>
              <a:gd name="connsiteY342" fmla="*/ 6443151 h 6663713"/>
              <a:gd name="connsiteX343" fmla="*/ 3999217 w 8026415"/>
              <a:gd name="connsiteY343" fmla="*/ 6430425 h 6663713"/>
              <a:gd name="connsiteX344" fmla="*/ 3976411 w 8026415"/>
              <a:gd name="connsiteY344" fmla="*/ 6452109 h 6663713"/>
              <a:gd name="connsiteX345" fmla="*/ 3876295 w 8026415"/>
              <a:gd name="connsiteY345" fmla="*/ 6521863 h 6663713"/>
              <a:gd name="connsiteX346" fmla="*/ 3838596 w 8026415"/>
              <a:gd name="connsiteY346" fmla="*/ 6541111 h 6663713"/>
              <a:gd name="connsiteX347" fmla="*/ 3830960 w 8026415"/>
              <a:gd name="connsiteY347" fmla="*/ 6544071 h 6663713"/>
              <a:gd name="connsiteX348" fmla="*/ 3882854 w 8026415"/>
              <a:gd name="connsiteY348" fmla="*/ 6493311 h 6663713"/>
              <a:gd name="connsiteX349" fmla="*/ 3953603 w 8026415"/>
              <a:gd name="connsiteY349" fmla="*/ 6426044 h 6663713"/>
              <a:gd name="connsiteX350" fmla="*/ 4019679 w 8026415"/>
              <a:gd name="connsiteY350" fmla="*/ 6364761 h 6663713"/>
              <a:gd name="connsiteX351" fmla="*/ 4027842 w 8026415"/>
              <a:gd name="connsiteY351" fmla="*/ 6356998 h 6663713"/>
              <a:gd name="connsiteX352" fmla="*/ 4091610 w 8026415"/>
              <a:gd name="connsiteY352" fmla="*/ 6293288 h 6663713"/>
              <a:gd name="connsiteX353" fmla="*/ 4134734 w 8026415"/>
              <a:gd name="connsiteY353" fmla="*/ 6256906 h 6663713"/>
              <a:gd name="connsiteX354" fmla="*/ 4173598 w 8026415"/>
              <a:gd name="connsiteY354" fmla="*/ 6221494 h 6663713"/>
              <a:gd name="connsiteX355" fmla="*/ 4206664 w 8026415"/>
              <a:gd name="connsiteY355" fmla="*/ 6185435 h 6663713"/>
              <a:gd name="connsiteX356" fmla="*/ 4294981 w 8026415"/>
              <a:gd name="connsiteY356" fmla="*/ 6087602 h 6663713"/>
              <a:gd name="connsiteX357" fmla="*/ 4349402 w 8026415"/>
              <a:gd name="connsiteY357" fmla="*/ 6035857 h 6663713"/>
              <a:gd name="connsiteX358" fmla="*/ 4359516 w 8026415"/>
              <a:gd name="connsiteY358" fmla="*/ 6024699 h 6663713"/>
              <a:gd name="connsiteX359" fmla="*/ 4350998 w 8026415"/>
              <a:gd name="connsiteY359" fmla="*/ 6026637 h 6663713"/>
              <a:gd name="connsiteX360" fmla="*/ 4317989 w 8026415"/>
              <a:gd name="connsiteY360" fmla="*/ 6051861 h 6663713"/>
              <a:gd name="connsiteX361" fmla="*/ 4274096 w 8026415"/>
              <a:gd name="connsiteY361" fmla="*/ 6087433 h 6663713"/>
              <a:gd name="connsiteX362" fmla="*/ 4282674 w 8026415"/>
              <a:gd name="connsiteY362" fmla="*/ 6074658 h 6663713"/>
              <a:gd name="connsiteX363" fmla="*/ 4306807 w 8026415"/>
              <a:gd name="connsiteY363" fmla="*/ 6045549 h 6663713"/>
              <a:gd name="connsiteX364" fmla="*/ 4309941 w 8026415"/>
              <a:gd name="connsiteY364" fmla="*/ 6037948 h 6663713"/>
              <a:gd name="connsiteX365" fmla="*/ 4301009 w 8026415"/>
              <a:gd name="connsiteY365" fmla="*/ 6044901 h 6663713"/>
              <a:gd name="connsiteX366" fmla="*/ 4290125 w 8026415"/>
              <a:gd name="connsiteY366" fmla="*/ 6055250 h 6663713"/>
              <a:gd name="connsiteX367" fmla="*/ 4247357 w 8026415"/>
              <a:gd name="connsiteY367" fmla="*/ 6097453 h 6663713"/>
              <a:gd name="connsiteX368" fmla="*/ 4220146 w 8026415"/>
              <a:gd name="connsiteY368" fmla="*/ 6123325 h 6663713"/>
              <a:gd name="connsiteX369" fmla="*/ 4194117 w 8026415"/>
              <a:gd name="connsiteY369" fmla="*/ 6144992 h 6663713"/>
              <a:gd name="connsiteX370" fmla="*/ 4111716 w 8026415"/>
              <a:gd name="connsiteY370" fmla="*/ 6221800 h 6663713"/>
              <a:gd name="connsiteX371" fmla="*/ 4102783 w 8026415"/>
              <a:gd name="connsiteY371" fmla="*/ 6228752 h 6663713"/>
              <a:gd name="connsiteX372" fmla="*/ 4096572 w 8026415"/>
              <a:gd name="connsiteY372" fmla="*/ 6233117 h 6663713"/>
              <a:gd name="connsiteX373" fmla="*/ 4066996 w 8026415"/>
              <a:gd name="connsiteY373" fmla="*/ 6267400 h 6663713"/>
              <a:gd name="connsiteX374" fmla="*/ 4027362 w 8026415"/>
              <a:gd name="connsiteY374" fmla="*/ 6302003 h 6663713"/>
              <a:gd name="connsiteX375" fmla="*/ 4021920 w 8026415"/>
              <a:gd name="connsiteY375" fmla="*/ 6307177 h 6663713"/>
              <a:gd name="connsiteX376" fmla="*/ 3991988 w 8026415"/>
              <a:gd name="connsiteY376" fmla="*/ 6335637 h 6663713"/>
              <a:gd name="connsiteX377" fmla="*/ 3957796 w 8026415"/>
              <a:gd name="connsiteY377" fmla="*/ 6365064 h 6663713"/>
              <a:gd name="connsiteX378" fmla="*/ 3914259 w 8026415"/>
              <a:gd name="connsiteY378" fmla="*/ 6406460 h 6663713"/>
              <a:gd name="connsiteX379" fmla="*/ 3875750 w 8026415"/>
              <a:gd name="connsiteY379" fmla="*/ 6447695 h 6663713"/>
              <a:gd name="connsiteX380" fmla="*/ 3816242 w 8026415"/>
              <a:gd name="connsiteY380" fmla="*/ 6510436 h 6663713"/>
              <a:gd name="connsiteX381" fmla="*/ 3768801 w 8026415"/>
              <a:gd name="connsiteY381" fmla="*/ 6558624 h 6663713"/>
              <a:gd name="connsiteX382" fmla="*/ 3784713 w 8026415"/>
              <a:gd name="connsiteY382" fmla="*/ 6548116 h 6663713"/>
              <a:gd name="connsiteX383" fmla="*/ 3798319 w 8026415"/>
              <a:gd name="connsiteY383" fmla="*/ 6535179 h 6663713"/>
              <a:gd name="connsiteX384" fmla="*/ 3853097 w 8026415"/>
              <a:gd name="connsiteY384" fmla="*/ 6489258 h 6663713"/>
              <a:gd name="connsiteX385" fmla="*/ 3896634 w 8026415"/>
              <a:gd name="connsiteY385" fmla="*/ 6447863 h 6663713"/>
              <a:gd name="connsiteX386" fmla="*/ 3933605 w 8026415"/>
              <a:gd name="connsiteY386" fmla="*/ 6405010 h 6663713"/>
              <a:gd name="connsiteX387" fmla="*/ 3945672 w 8026415"/>
              <a:gd name="connsiteY387" fmla="*/ 6390456 h 6663713"/>
              <a:gd name="connsiteX388" fmla="*/ 4001218 w 8026415"/>
              <a:gd name="connsiteY388" fmla="*/ 6345345 h 6663713"/>
              <a:gd name="connsiteX389" fmla="*/ 4023756 w 8026415"/>
              <a:gd name="connsiteY389" fmla="*/ 6325456 h 6663713"/>
              <a:gd name="connsiteX390" fmla="*/ 4053689 w 8026415"/>
              <a:gd name="connsiteY390" fmla="*/ 6296996 h 6663713"/>
              <a:gd name="connsiteX391" fmla="*/ 4070015 w 8026415"/>
              <a:gd name="connsiteY391" fmla="*/ 6281473 h 6663713"/>
              <a:gd name="connsiteX392" fmla="*/ 4100361 w 8026415"/>
              <a:gd name="connsiteY392" fmla="*/ 6247999 h 6663713"/>
              <a:gd name="connsiteX393" fmla="*/ 4120176 w 8026415"/>
              <a:gd name="connsiteY393" fmla="*/ 6230698 h 6663713"/>
              <a:gd name="connsiteX394" fmla="*/ 4168743 w 8026415"/>
              <a:gd name="connsiteY394" fmla="*/ 6189142 h 6663713"/>
              <a:gd name="connsiteX395" fmla="*/ 4196723 w 8026415"/>
              <a:gd name="connsiteY395" fmla="*/ 6164080 h 6663713"/>
              <a:gd name="connsiteX396" fmla="*/ 4204117 w 8026415"/>
              <a:gd name="connsiteY396" fmla="*/ 6155509 h 6663713"/>
              <a:gd name="connsiteX397" fmla="*/ 4228251 w 8026415"/>
              <a:gd name="connsiteY397" fmla="*/ 6126401 h 6663713"/>
              <a:gd name="connsiteX398" fmla="*/ 4241444 w 8026415"/>
              <a:gd name="connsiteY398" fmla="*/ 6118480 h 6663713"/>
              <a:gd name="connsiteX399" fmla="*/ 4207963 w 8026415"/>
              <a:gd name="connsiteY399" fmla="*/ 6159554 h 6663713"/>
              <a:gd name="connsiteX400" fmla="*/ 4058304 w 8026415"/>
              <a:gd name="connsiteY400" fmla="*/ 6301850 h 6663713"/>
              <a:gd name="connsiteX401" fmla="*/ 4013583 w 8026415"/>
              <a:gd name="connsiteY401" fmla="*/ 6347451 h 6663713"/>
              <a:gd name="connsiteX402" fmla="*/ 4006958 w 8026415"/>
              <a:gd name="connsiteY402" fmla="*/ 6356830 h 6663713"/>
              <a:gd name="connsiteX403" fmla="*/ 4005775 w 8026415"/>
              <a:gd name="connsiteY403" fmla="*/ 6361035 h 6663713"/>
              <a:gd name="connsiteX404" fmla="*/ 4009266 w 8026415"/>
              <a:gd name="connsiteY404" fmla="*/ 6359257 h 6663713"/>
              <a:gd name="connsiteX405" fmla="*/ 4020919 w 8026415"/>
              <a:gd name="connsiteY405" fmla="*/ 6349717 h 6663713"/>
              <a:gd name="connsiteX406" fmla="*/ 4018967 w 8026415"/>
              <a:gd name="connsiteY406" fmla="*/ 6353113 h 6663713"/>
              <a:gd name="connsiteX407" fmla="*/ 3897701 w 8026415"/>
              <a:gd name="connsiteY407" fmla="*/ 6465333 h 6663713"/>
              <a:gd name="connsiteX408" fmla="*/ 3856885 w 8026415"/>
              <a:gd name="connsiteY408" fmla="*/ 6504141 h 6663713"/>
              <a:gd name="connsiteX409" fmla="*/ 3816068 w 8026415"/>
              <a:gd name="connsiteY409" fmla="*/ 6542949 h 6663713"/>
              <a:gd name="connsiteX410" fmla="*/ 3810626 w 8026415"/>
              <a:gd name="connsiteY410" fmla="*/ 6548123 h 6663713"/>
              <a:gd name="connsiteX411" fmla="*/ 3799778 w 8026415"/>
              <a:gd name="connsiteY411" fmla="*/ 6556158 h 6663713"/>
              <a:gd name="connsiteX412" fmla="*/ 3798710 w 8026415"/>
              <a:gd name="connsiteY412" fmla="*/ 6556572 h 6663713"/>
              <a:gd name="connsiteX413" fmla="*/ 3754909 w 8026415"/>
              <a:gd name="connsiteY413" fmla="*/ 6544836 h 6663713"/>
              <a:gd name="connsiteX414" fmla="*/ 3727034 w 8026415"/>
              <a:gd name="connsiteY414" fmla="*/ 6537366 h 6663713"/>
              <a:gd name="connsiteX415" fmla="*/ 3653021 w 8026415"/>
              <a:gd name="connsiteY415" fmla="*/ 6479113 h 6663713"/>
              <a:gd name="connsiteX416" fmla="*/ 3648257 w 8026415"/>
              <a:gd name="connsiteY416" fmla="*/ 6465030 h 6663713"/>
              <a:gd name="connsiteX417" fmla="*/ 3659587 w 8026415"/>
              <a:gd name="connsiteY417" fmla="*/ 6327188 h 6663713"/>
              <a:gd name="connsiteX418" fmla="*/ 3677933 w 8026415"/>
              <a:gd name="connsiteY418" fmla="*/ 6306491 h 6663713"/>
              <a:gd name="connsiteX419" fmla="*/ 3645667 w 8026415"/>
              <a:gd name="connsiteY419" fmla="*/ 6203927 h 6663713"/>
              <a:gd name="connsiteX420" fmla="*/ 3636635 w 8026415"/>
              <a:gd name="connsiteY420" fmla="*/ 6205777 h 6663713"/>
              <a:gd name="connsiteX421" fmla="*/ 3505359 w 8026415"/>
              <a:gd name="connsiteY421" fmla="*/ 6281596 h 6663713"/>
              <a:gd name="connsiteX422" fmla="*/ 3410491 w 8026415"/>
              <a:gd name="connsiteY422" fmla="*/ 6333016 h 6663713"/>
              <a:gd name="connsiteX423" fmla="*/ 3415378 w 8026415"/>
              <a:gd name="connsiteY423" fmla="*/ 6458126 h 6663713"/>
              <a:gd name="connsiteX424" fmla="*/ 3391201 w 8026415"/>
              <a:gd name="connsiteY424" fmla="*/ 6468724 h 6663713"/>
              <a:gd name="connsiteX425" fmla="*/ 3393622 w 8026415"/>
              <a:gd name="connsiteY425" fmla="*/ 6443759 h 6663713"/>
              <a:gd name="connsiteX426" fmla="*/ 3404296 w 8026415"/>
              <a:gd name="connsiteY426" fmla="*/ 6403928 h 6663713"/>
              <a:gd name="connsiteX427" fmla="*/ 3372932 w 8026415"/>
              <a:gd name="connsiteY427" fmla="*/ 6425406 h 6663713"/>
              <a:gd name="connsiteX428" fmla="*/ 3313822 w 8026415"/>
              <a:gd name="connsiteY428" fmla="*/ 6550446 h 6663713"/>
              <a:gd name="connsiteX429" fmla="*/ 3196625 w 8026415"/>
              <a:gd name="connsiteY429" fmla="*/ 6621497 h 6663713"/>
              <a:gd name="connsiteX430" fmla="*/ 3163414 w 8026415"/>
              <a:gd name="connsiteY430" fmla="*/ 6633945 h 6663713"/>
              <a:gd name="connsiteX431" fmla="*/ 3074950 w 8026415"/>
              <a:gd name="connsiteY431" fmla="*/ 6661469 h 6663713"/>
              <a:gd name="connsiteX432" fmla="*/ 3028111 w 8026415"/>
              <a:gd name="connsiteY432" fmla="*/ 6533655 h 6663713"/>
              <a:gd name="connsiteX433" fmla="*/ 3176626 w 8026415"/>
              <a:gd name="connsiteY433" fmla="*/ 6266084 h 6663713"/>
              <a:gd name="connsiteX434" fmla="*/ 3232947 w 8026415"/>
              <a:gd name="connsiteY434" fmla="*/ 6247022 h 6663713"/>
              <a:gd name="connsiteX435" fmla="*/ 3231020 w 8026415"/>
              <a:gd name="connsiteY435" fmla="*/ 6302003 h 6663713"/>
              <a:gd name="connsiteX436" fmla="*/ 3208112 w 8026415"/>
              <a:gd name="connsiteY436" fmla="*/ 6355631 h 6663713"/>
              <a:gd name="connsiteX437" fmla="*/ 3371121 w 8026415"/>
              <a:gd name="connsiteY437" fmla="*/ 6177323 h 6663713"/>
              <a:gd name="connsiteX438" fmla="*/ 3296165 w 8026415"/>
              <a:gd name="connsiteY438" fmla="*/ 6234079 h 6663713"/>
              <a:gd name="connsiteX439" fmla="*/ 3264021 w 8026415"/>
              <a:gd name="connsiteY439" fmla="*/ 6242542 h 6663713"/>
              <a:gd name="connsiteX440" fmla="*/ 3239636 w 8026415"/>
              <a:gd name="connsiteY440" fmla="*/ 6206127 h 6663713"/>
              <a:gd name="connsiteX441" fmla="*/ 3264883 w 8026415"/>
              <a:gd name="connsiteY441" fmla="*/ 6191545 h 6663713"/>
              <a:gd name="connsiteX442" fmla="*/ 3290416 w 8026415"/>
              <a:gd name="connsiteY442" fmla="*/ 6159968 h 6663713"/>
              <a:gd name="connsiteX443" fmla="*/ 3310981 w 8026415"/>
              <a:gd name="connsiteY443" fmla="*/ 6067291 h 6663713"/>
              <a:gd name="connsiteX444" fmla="*/ 3347105 w 8026415"/>
              <a:gd name="connsiteY444" fmla="*/ 6059893 h 6663713"/>
              <a:gd name="connsiteX445" fmla="*/ 3372351 w 8026415"/>
              <a:gd name="connsiteY445" fmla="*/ 6045313 h 6663713"/>
              <a:gd name="connsiteX446" fmla="*/ 3354162 w 8026415"/>
              <a:gd name="connsiteY446" fmla="*/ 5937985 h 6663713"/>
              <a:gd name="connsiteX447" fmla="*/ 3347268 w 8026415"/>
              <a:gd name="connsiteY447" fmla="*/ 5931868 h 6663713"/>
              <a:gd name="connsiteX448" fmla="*/ 3331543 w 8026415"/>
              <a:gd name="connsiteY448" fmla="*/ 5974614 h 6663713"/>
              <a:gd name="connsiteX449" fmla="*/ 3305232 w 8026415"/>
              <a:gd name="connsiteY449" fmla="*/ 5993176 h 6663713"/>
              <a:gd name="connsiteX450" fmla="*/ 3294640 w 8026415"/>
              <a:gd name="connsiteY450" fmla="*/ 5968994 h 6663713"/>
              <a:gd name="connsiteX451" fmla="*/ 3351123 w 8026415"/>
              <a:gd name="connsiteY451" fmla="*/ 5821908 h 6663713"/>
              <a:gd name="connsiteX452" fmla="*/ 3224115 w 8026415"/>
              <a:gd name="connsiteY452" fmla="*/ 5881793 h 6663713"/>
              <a:gd name="connsiteX453" fmla="*/ 3209747 w 8026415"/>
              <a:gd name="connsiteY453" fmla="*/ 5903557 h 6663713"/>
              <a:gd name="connsiteX454" fmla="*/ 3138197 w 8026415"/>
              <a:gd name="connsiteY454" fmla="*/ 5995377 h 6663713"/>
              <a:gd name="connsiteX455" fmla="*/ 2934672 w 8026415"/>
              <a:gd name="connsiteY455" fmla="*/ 6085989 h 6663713"/>
              <a:gd name="connsiteX456" fmla="*/ 2879212 w 8026415"/>
              <a:gd name="connsiteY456" fmla="*/ 6054053 h 6663713"/>
              <a:gd name="connsiteX457" fmla="*/ 2875964 w 8026415"/>
              <a:gd name="connsiteY457" fmla="*/ 5890963 h 6663713"/>
              <a:gd name="connsiteX458" fmla="*/ 2858273 w 8026415"/>
              <a:gd name="connsiteY458" fmla="*/ 5813647 h 6663713"/>
              <a:gd name="connsiteX459" fmla="*/ 2875921 w 8026415"/>
              <a:gd name="connsiteY459" fmla="*/ 5715921 h 6663713"/>
              <a:gd name="connsiteX460" fmla="*/ 2904163 w 8026415"/>
              <a:gd name="connsiteY460" fmla="*/ 5642380 h 6663713"/>
              <a:gd name="connsiteX461" fmla="*/ 2815206 w 8026415"/>
              <a:gd name="connsiteY461" fmla="*/ 5639887 h 6663713"/>
              <a:gd name="connsiteX462" fmla="*/ 2590704 w 8026415"/>
              <a:gd name="connsiteY462" fmla="*/ 5729147 h 6663713"/>
              <a:gd name="connsiteX463" fmla="*/ 2547190 w 8026415"/>
              <a:gd name="connsiteY463" fmla="*/ 5700411 h 6663713"/>
              <a:gd name="connsiteX464" fmla="*/ 2537666 w 8026415"/>
              <a:gd name="connsiteY464" fmla="*/ 5672247 h 6663713"/>
              <a:gd name="connsiteX465" fmla="*/ 2518989 w 8026415"/>
              <a:gd name="connsiteY465" fmla="*/ 5648886 h 6663713"/>
              <a:gd name="connsiteX466" fmla="*/ 2652347 w 8026415"/>
              <a:gd name="connsiteY466" fmla="*/ 5560978 h 6663713"/>
              <a:gd name="connsiteX467" fmla="*/ 2698026 w 8026415"/>
              <a:gd name="connsiteY467" fmla="*/ 5527912 h 6663713"/>
              <a:gd name="connsiteX468" fmla="*/ 2730638 w 8026415"/>
              <a:gd name="connsiteY468" fmla="*/ 5506414 h 6663713"/>
              <a:gd name="connsiteX469" fmla="*/ 2762536 w 8026415"/>
              <a:gd name="connsiteY469" fmla="*/ 5501975 h 6663713"/>
              <a:gd name="connsiteX470" fmla="*/ 2796034 w 8026415"/>
              <a:gd name="connsiteY470" fmla="*/ 5472529 h 6663713"/>
              <a:gd name="connsiteX471" fmla="*/ 2871197 w 8026415"/>
              <a:gd name="connsiteY471" fmla="*/ 5462786 h 6663713"/>
              <a:gd name="connsiteX472" fmla="*/ 2903052 w 8026415"/>
              <a:gd name="connsiteY472" fmla="*/ 5471322 h 6663713"/>
              <a:gd name="connsiteX473" fmla="*/ 2906541 w 8026415"/>
              <a:gd name="connsiteY473" fmla="*/ 5442374 h 6663713"/>
              <a:gd name="connsiteX474" fmla="*/ 2920128 w 8026415"/>
              <a:gd name="connsiteY474" fmla="*/ 5407592 h 6663713"/>
              <a:gd name="connsiteX475" fmla="*/ 2930583 w 8026415"/>
              <a:gd name="connsiteY475" fmla="*/ 5379779 h 6663713"/>
              <a:gd name="connsiteX476" fmla="*/ 2925565 w 8026415"/>
              <a:gd name="connsiteY476" fmla="*/ 5373990 h 6663713"/>
              <a:gd name="connsiteX477" fmla="*/ 2947334 w 8026415"/>
              <a:gd name="connsiteY477" fmla="*/ 5359284 h 6663713"/>
              <a:gd name="connsiteX478" fmla="*/ 2965443 w 8026415"/>
              <a:gd name="connsiteY478" fmla="*/ 5351966 h 6663713"/>
              <a:gd name="connsiteX479" fmla="*/ 3002556 w 8026415"/>
              <a:gd name="connsiteY479" fmla="*/ 5322956 h 6663713"/>
              <a:gd name="connsiteX480" fmla="*/ 3002563 w 8026415"/>
              <a:gd name="connsiteY480" fmla="*/ 5322732 h 6663713"/>
              <a:gd name="connsiteX481" fmla="*/ 3018981 w 8026415"/>
              <a:gd name="connsiteY481" fmla="*/ 5311909 h 6663713"/>
              <a:gd name="connsiteX482" fmla="*/ 3081019 w 8026415"/>
              <a:gd name="connsiteY482" fmla="*/ 5269537 h 6663713"/>
              <a:gd name="connsiteX483" fmla="*/ 3146192 w 8026415"/>
              <a:gd name="connsiteY483" fmla="*/ 5225097 h 6663713"/>
              <a:gd name="connsiteX484" fmla="*/ 3152464 w 8026415"/>
              <a:gd name="connsiteY484" fmla="*/ 5220963 h 6663713"/>
              <a:gd name="connsiteX485" fmla="*/ 3170600 w 8026415"/>
              <a:gd name="connsiteY485" fmla="*/ 5207530 h 6663713"/>
              <a:gd name="connsiteX486" fmla="*/ 3206872 w 8026415"/>
              <a:gd name="connsiteY486" fmla="*/ 5180665 h 6663713"/>
              <a:gd name="connsiteX487" fmla="*/ 3221872 w 8026415"/>
              <a:gd name="connsiteY487" fmla="*/ 5169298 h 6663713"/>
              <a:gd name="connsiteX488" fmla="*/ 3243823 w 8026415"/>
              <a:gd name="connsiteY488" fmla="*/ 5154830 h 6663713"/>
              <a:gd name="connsiteX489" fmla="*/ 3264416 w 8026415"/>
              <a:gd name="connsiteY489" fmla="*/ 5138299 h 6663713"/>
              <a:gd name="connsiteX490" fmla="*/ 3278317 w 8026415"/>
              <a:gd name="connsiteY490" fmla="*/ 5132090 h 6663713"/>
              <a:gd name="connsiteX491" fmla="*/ 3282552 w 8026415"/>
              <a:gd name="connsiteY491" fmla="*/ 5124865 h 6663713"/>
              <a:gd name="connsiteX492" fmla="*/ 3288823 w 8026415"/>
              <a:gd name="connsiteY492" fmla="*/ 5120731 h 6663713"/>
              <a:gd name="connsiteX493" fmla="*/ 3337639 w 8026415"/>
              <a:gd name="connsiteY493" fmla="*/ 5085596 h 6663713"/>
              <a:gd name="connsiteX494" fmla="*/ 3373910 w 8026415"/>
              <a:gd name="connsiteY494" fmla="*/ 5058731 h 6663713"/>
              <a:gd name="connsiteX495" fmla="*/ 3411540 w 8026415"/>
              <a:gd name="connsiteY495" fmla="*/ 5033926 h 6663713"/>
              <a:gd name="connsiteX496" fmla="*/ 3422726 w 8026415"/>
              <a:gd name="connsiteY496" fmla="*/ 5023597 h 6663713"/>
              <a:gd name="connsiteX497" fmla="*/ 3437047 w 8026415"/>
              <a:gd name="connsiteY497" fmla="*/ 5011200 h 6663713"/>
              <a:gd name="connsiteX498" fmla="*/ 3472220 w 8026415"/>
              <a:gd name="connsiteY498" fmla="*/ 4989493 h 6663713"/>
              <a:gd name="connsiteX499" fmla="*/ 3484504 w 8026415"/>
              <a:gd name="connsiteY499" fmla="*/ 4974006 h 6663713"/>
              <a:gd name="connsiteX500" fmla="*/ 3491613 w 8026415"/>
              <a:gd name="connsiteY500" fmla="*/ 4957495 h 6663713"/>
              <a:gd name="connsiteX501" fmla="*/ 3524750 w 8026415"/>
              <a:gd name="connsiteY501" fmla="*/ 4932696 h 6663713"/>
              <a:gd name="connsiteX502" fmla="*/ 3565516 w 8026415"/>
              <a:gd name="connsiteY502" fmla="*/ 4905824 h 6663713"/>
              <a:gd name="connsiteX503" fmla="*/ 3603145 w 8026415"/>
              <a:gd name="connsiteY503" fmla="*/ 4881019 h 6663713"/>
              <a:gd name="connsiteX504" fmla="*/ 3616109 w 8026415"/>
              <a:gd name="connsiteY504" fmla="*/ 4866562 h 6663713"/>
              <a:gd name="connsiteX505" fmla="*/ 3618742 w 8026415"/>
              <a:gd name="connsiteY505" fmla="*/ 4859468 h 6663713"/>
              <a:gd name="connsiteX506" fmla="*/ 3606441 w 8026415"/>
              <a:gd name="connsiteY506" fmla="*/ 4865545 h 6663713"/>
              <a:gd name="connsiteX507" fmla="*/ 3590762 w 8026415"/>
              <a:gd name="connsiteY507" fmla="*/ 4875880 h 6663713"/>
              <a:gd name="connsiteX508" fmla="*/ 3573045 w 8026415"/>
              <a:gd name="connsiteY508" fmla="*/ 4883125 h 6663713"/>
              <a:gd name="connsiteX509" fmla="*/ 3550834 w 8026415"/>
              <a:gd name="connsiteY509" fmla="*/ 4890376 h 6663713"/>
              <a:gd name="connsiteX510" fmla="*/ 3520574 w 8026415"/>
              <a:gd name="connsiteY510" fmla="*/ 4905889 h 6663713"/>
              <a:gd name="connsiteX511" fmla="*/ 3492351 w 8026415"/>
              <a:gd name="connsiteY511" fmla="*/ 4924494 h 6663713"/>
              <a:gd name="connsiteX512" fmla="*/ 3449128 w 8026415"/>
              <a:gd name="connsiteY512" fmla="*/ 4954462 h 6663713"/>
              <a:gd name="connsiteX513" fmla="*/ 3442178 w 8026415"/>
              <a:gd name="connsiteY513" fmla="*/ 4957566 h 6663713"/>
              <a:gd name="connsiteX514" fmla="*/ 3443276 w 8026415"/>
              <a:gd name="connsiteY514" fmla="*/ 4952409 h 6663713"/>
              <a:gd name="connsiteX515" fmla="*/ 3460733 w 8026415"/>
              <a:gd name="connsiteY515" fmla="*/ 4937945 h 6663713"/>
              <a:gd name="connsiteX516" fmla="*/ 3462250 w 8026415"/>
              <a:gd name="connsiteY516" fmla="*/ 4926599 h 6663713"/>
              <a:gd name="connsiteX517" fmla="*/ 3430212 w 8026415"/>
              <a:gd name="connsiteY517" fmla="*/ 4946240 h 6663713"/>
              <a:gd name="connsiteX518" fmla="*/ 3442077 w 8026415"/>
              <a:gd name="connsiteY518" fmla="*/ 4936941 h 6663713"/>
              <a:gd name="connsiteX519" fmla="*/ 3470300 w 8026415"/>
              <a:gd name="connsiteY519" fmla="*/ 4918336 h 6663713"/>
              <a:gd name="connsiteX520" fmla="*/ 3496485 w 8026415"/>
              <a:gd name="connsiteY520" fmla="*/ 4896643 h 6663713"/>
              <a:gd name="connsiteX521" fmla="*/ 3498682 w 8026415"/>
              <a:gd name="connsiteY521" fmla="*/ 4886325 h 6663713"/>
              <a:gd name="connsiteX522" fmla="*/ 3480965 w 8026415"/>
              <a:gd name="connsiteY522" fmla="*/ 4893570 h 6663713"/>
              <a:gd name="connsiteX523" fmla="*/ 3456557 w 8026415"/>
              <a:gd name="connsiteY523" fmla="*/ 4911138 h 6663713"/>
              <a:gd name="connsiteX524" fmla="*/ 3404606 w 8026415"/>
              <a:gd name="connsiteY524" fmla="*/ 4948339 h 6663713"/>
              <a:gd name="connsiteX525" fmla="*/ 3397655 w 8026415"/>
              <a:gd name="connsiteY525" fmla="*/ 4951443 h 6663713"/>
              <a:gd name="connsiteX526" fmla="*/ 3352395 w 8026415"/>
              <a:gd name="connsiteY526" fmla="*/ 4978322 h 6663713"/>
              <a:gd name="connsiteX527" fmla="*/ 3285184 w 8026415"/>
              <a:gd name="connsiteY527" fmla="*/ 5019671 h 6663713"/>
              <a:gd name="connsiteX528" fmla="*/ 3282048 w 8026415"/>
              <a:gd name="connsiteY528" fmla="*/ 5021738 h 6663713"/>
              <a:gd name="connsiteX529" fmla="*/ 3281369 w 8026415"/>
              <a:gd name="connsiteY529" fmla="*/ 5020707 h 6663713"/>
              <a:gd name="connsiteX530" fmla="*/ 3283147 w 8026415"/>
              <a:gd name="connsiteY530" fmla="*/ 5016580 h 6663713"/>
              <a:gd name="connsiteX531" fmla="*/ 3292554 w 8026415"/>
              <a:gd name="connsiteY531" fmla="*/ 5010379 h 6663713"/>
              <a:gd name="connsiteX532" fmla="*/ 3348999 w 8026415"/>
              <a:gd name="connsiteY532" fmla="*/ 4973170 h 6663713"/>
              <a:gd name="connsiteX533" fmla="*/ 3357049 w 8026415"/>
              <a:gd name="connsiteY533" fmla="*/ 4964909 h 6663713"/>
              <a:gd name="connsiteX534" fmla="*/ 3370011 w 8026415"/>
              <a:gd name="connsiteY534" fmla="*/ 4950451 h 6663713"/>
              <a:gd name="connsiteX535" fmla="*/ 3407641 w 8026415"/>
              <a:gd name="connsiteY535" fmla="*/ 4925647 h 6663713"/>
              <a:gd name="connsiteX536" fmla="*/ 3434505 w 8026415"/>
              <a:gd name="connsiteY536" fmla="*/ 4904982 h 6663713"/>
              <a:gd name="connsiteX537" fmla="*/ 3416789 w 8026415"/>
              <a:gd name="connsiteY537" fmla="*/ 4912227 h 6663713"/>
              <a:gd name="connsiteX538" fmla="*/ 3340849 w 8026415"/>
              <a:gd name="connsiteY538" fmla="*/ 4960807 h 6663713"/>
              <a:gd name="connsiteX539" fmla="*/ 3221687 w 8026415"/>
              <a:gd name="connsiteY539" fmla="*/ 5039357 h 6663713"/>
              <a:gd name="connsiteX540" fmla="*/ 3206687 w 8026415"/>
              <a:gd name="connsiteY540" fmla="*/ 5050722 h 6663713"/>
              <a:gd name="connsiteX541" fmla="*/ 3174649 w 8026415"/>
              <a:gd name="connsiteY541" fmla="*/ 5070363 h 6663713"/>
              <a:gd name="connsiteX542" fmla="*/ 3143970 w 8026415"/>
              <a:gd name="connsiteY542" fmla="*/ 5092065 h 6663713"/>
              <a:gd name="connsiteX543" fmla="*/ 3122019 w 8026415"/>
              <a:gd name="connsiteY543" fmla="*/ 5106534 h 6663713"/>
              <a:gd name="connsiteX544" fmla="*/ 3066672 w 8026415"/>
              <a:gd name="connsiteY544" fmla="*/ 5138585 h 6663713"/>
              <a:gd name="connsiteX545" fmla="*/ 3055487 w 8026415"/>
              <a:gd name="connsiteY545" fmla="*/ 5148914 h 6663713"/>
              <a:gd name="connsiteX546" fmla="*/ 3035313 w 8026415"/>
              <a:gd name="connsiteY546" fmla="*/ 5159255 h 6663713"/>
              <a:gd name="connsiteX547" fmla="*/ 2925559 w 8026415"/>
              <a:gd name="connsiteY547" fmla="*/ 5231604 h 6663713"/>
              <a:gd name="connsiteX548" fmla="*/ 2831020 w 8026415"/>
              <a:gd name="connsiteY548" fmla="*/ 5292621 h 6663713"/>
              <a:gd name="connsiteX549" fmla="*/ 2825967 w 8026415"/>
              <a:gd name="connsiteY549" fmla="*/ 5295116 h 6663713"/>
              <a:gd name="connsiteX550" fmla="*/ 2687824 w 8026415"/>
              <a:gd name="connsiteY550" fmla="*/ 5366693 h 6663713"/>
              <a:gd name="connsiteX551" fmla="*/ 2486143 w 8026415"/>
              <a:gd name="connsiteY551" fmla="*/ 5466334 h 6663713"/>
              <a:gd name="connsiteX552" fmla="*/ 2448170 w 8026415"/>
              <a:gd name="connsiteY552" fmla="*/ 5464700 h 6663713"/>
              <a:gd name="connsiteX553" fmla="*/ 2406710 w 8026415"/>
              <a:gd name="connsiteY553" fmla="*/ 5492012 h 6663713"/>
              <a:gd name="connsiteX554" fmla="*/ 2384380 w 8026415"/>
              <a:gd name="connsiteY554" fmla="*/ 5511641 h 6663713"/>
              <a:gd name="connsiteX555" fmla="*/ 2176871 w 8026415"/>
              <a:gd name="connsiteY555" fmla="*/ 5601185 h 6663713"/>
              <a:gd name="connsiteX556" fmla="*/ 1883527 w 8026415"/>
              <a:gd name="connsiteY556" fmla="*/ 5740302 h 6663713"/>
              <a:gd name="connsiteX557" fmla="*/ 1832256 w 8026415"/>
              <a:gd name="connsiteY557" fmla="*/ 5756447 h 6663713"/>
              <a:gd name="connsiteX558" fmla="*/ 1810292 w 8026415"/>
              <a:gd name="connsiteY558" fmla="*/ 5695064 h 6663713"/>
              <a:gd name="connsiteX559" fmla="*/ 1827450 w 8026415"/>
              <a:gd name="connsiteY559" fmla="*/ 5567323 h 6663713"/>
              <a:gd name="connsiteX560" fmla="*/ 1911725 w 8026415"/>
              <a:gd name="connsiteY560" fmla="*/ 5491718 h 6663713"/>
              <a:gd name="connsiteX561" fmla="*/ 1948916 w 8026415"/>
              <a:gd name="connsiteY561" fmla="*/ 5480340 h 6663713"/>
              <a:gd name="connsiteX562" fmla="*/ 2046409 w 8026415"/>
              <a:gd name="connsiteY562" fmla="*/ 5450965 h 6663713"/>
              <a:gd name="connsiteX563" fmla="*/ 2064266 w 8026415"/>
              <a:gd name="connsiteY563" fmla="*/ 5400254 h 6663713"/>
              <a:gd name="connsiteX564" fmla="*/ 2067755 w 8026415"/>
              <a:gd name="connsiteY564" fmla="*/ 5371304 h 6663713"/>
              <a:gd name="connsiteX565" fmla="*/ 2098544 w 8026415"/>
              <a:gd name="connsiteY565" fmla="*/ 5383823 h 6663713"/>
              <a:gd name="connsiteX566" fmla="*/ 2163609 w 8026415"/>
              <a:gd name="connsiteY566" fmla="*/ 5379911 h 6663713"/>
              <a:gd name="connsiteX567" fmla="*/ 2347305 w 8026415"/>
              <a:gd name="connsiteY567" fmla="*/ 5219956 h 6663713"/>
              <a:gd name="connsiteX568" fmla="*/ 2419635 w 8026415"/>
              <a:gd name="connsiteY568" fmla="*/ 5141150 h 6663713"/>
              <a:gd name="connsiteX569" fmla="*/ 2417009 w 8026415"/>
              <a:gd name="connsiteY569" fmla="*/ 5119100 h 6663713"/>
              <a:gd name="connsiteX570" fmla="*/ 2371360 w 8026415"/>
              <a:gd name="connsiteY570" fmla="*/ 5098329 h 6663713"/>
              <a:gd name="connsiteX571" fmla="*/ 2343978 w 8026415"/>
              <a:gd name="connsiteY571" fmla="*/ 5120877 h 6663713"/>
              <a:gd name="connsiteX572" fmla="*/ 2306213 w 8026415"/>
              <a:gd name="connsiteY572" fmla="*/ 5166254 h 6663713"/>
              <a:gd name="connsiteX573" fmla="*/ 2106667 w 8026415"/>
              <a:gd name="connsiteY573" fmla="*/ 5257931 h 6663713"/>
              <a:gd name="connsiteX574" fmla="*/ 2060733 w 8026415"/>
              <a:gd name="connsiteY574" fmla="*/ 5254162 h 6663713"/>
              <a:gd name="connsiteX575" fmla="*/ 1982654 w 8026415"/>
              <a:gd name="connsiteY575" fmla="*/ 5258854 h 6663713"/>
              <a:gd name="connsiteX576" fmla="*/ 1892138 w 8026415"/>
              <a:gd name="connsiteY576" fmla="*/ 5230331 h 6663713"/>
              <a:gd name="connsiteX577" fmla="*/ 1864264 w 8026415"/>
              <a:gd name="connsiteY577" fmla="*/ 5222862 h 6663713"/>
              <a:gd name="connsiteX578" fmla="*/ 1722108 w 8026415"/>
              <a:gd name="connsiteY578" fmla="*/ 5291497 h 6663713"/>
              <a:gd name="connsiteX579" fmla="*/ 1437508 w 8026415"/>
              <a:gd name="connsiteY579" fmla="*/ 5445762 h 6663713"/>
              <a:gd name="connsiteX580" fmla="*/ 1232914 w 8026415"/>
              <a:gd name="connsiteY580" fmla="*/ 5540357 h 6663713"/>
              <a:gd name="connsiteX581" fmla="*/ 1188252 w 8026415"/>
              <a:gd name="connsiteY581" fmla="*/ 5579618 h 6663713"/>
              <a:gd name="connsiteX582" fmla="*/ 1117850 w 8026415"/>
              <a:gd name="connsiteY582" fmla="*/ 5603442 h 6663713"/>
              <a:gd name="connsiteX583" fmla="*/ 1089691 w 8026415"/>
              <a:gd name="connsiteY583" fmla="*/ 5612973 h 6663713"/>
              <a:gd name="connsiteX584" fmla="*/ 1012310 w 8026415"/>
              <a:gd name="connsiteY584" fmla="*/ 5694695 h 6663713"/>
              <a:gd name="connsiteX585" fmla="*/ 938706 w 8026415"/>
              <a:gd name="connsiteY585" fmla="*/ 5730469 h 6663713"/>
              <a:gd name="connsiteX586" fmla="*/ 909951 w 8026415"/>
              <a:gd name="connsiteY586" fmla="*/ 5735505 h 6663713"/>
              <a:gd name="connsiteX587" fmla="*/ 900129 w 8026415"/>
              <a:gd name="connsiteY587" fmla="*/ 5732613 h 6663713"/>
              <a:gd name="connsiteX588" fmla="*/ 905311 w 8026415"/>
              <a:gd name="connsiteY588" fmla="*/ 5727186 h 6663713"/>
              <a:gd name="connsiteX589" fmla="*/ 897357 w 8026415"/>
              <a:gd name="connsiteY589" fmla="*/ 5730719 h 6663713"/>
              <a:gd name="connsiteX590" fmla="*/ 895587 w 8026415"/>
              <a:gd name="connsiteY590" fmla="*/ 5731276 h 6663713"/>
              <a:gd name="connsiteX591" fmla="*/ 893229 w 8026415"/>
              <a:gd name="connsiteY591" fmla="*/ 5730582 h 6663713"/>
              <a:gd name="connsiteX592" fmla="*/ 895301 w 8026415"/>
              <a:gd name="connsiteY592" fmla="*/ 5728075 h 6663713"/>
              <a:gd name="connsiteX593" fmla="*/ 898489 w 8026415"/>
              <a:gd name="connsiteY593" fmla="*/ 5719940 h 6663713"/>
              <a:gd name="connsiteX594" fmla="*/ 889543 w 8026415"/>
              <a:gd name="connsiteY594" fmla="*/ 5724325 h 6663713"/>
              <a:gd name="connsiteX595" fmla="*/ 884843 w 8026415"/>
              <a:gd name="connsiteY595" fmla="*/ 5714236 h 6663713"/>
              <a:gd name="connsiteX596" fmla="*/ 884861 w 8026415"/>
              <a:gd name="connsiteY596" fmla="*/ 5713914 h 6663713"/>
              <a:gd name="connsiteX597" fmla="*/ 912610 w 8026415"/>
              <a:gd name="connsiteY597" fmla="*/ 5689165 h 6663713"/>
              <a:gd name="connsiteX598" fmla="*/ 927432 w 8026415"/>
              <a:gd name="connsiteY598" fmla="*/ 5677642 h 6663713"/>
              <a:gd name="connsiteX599" fmla="*/ 952517 w 8026415"/>
              <a:gd name="connsiteY599" fmla="*/ 5660968 h 6663713"/>
              <a:gd name="connsiteX600" fmla="*/ 965283 w 8026415"/>
              <a:gd name="connsiteY600" fmla="*/ 5646802 h 6663713"/>
              <a:gd name="connsiteX601" fmla="*/ 953977 w 8026415"/>
              <a:gd name="connsiteY601" fmla="*/ 5650094 h 6663713"/>
              <a:gd name="connsiteX602" fmla="*/ 975150 w 8026415"/>
              <a:gd name="connsiteY602" fmla="*/ 5630803 h 6663713"/>
              <a:gd name="connsiteX603" fmla="*/ 982672 w 8026415"/>
              <a:gd name="connsiteY603" fmla="*/ 5622127 h 6663713"/>
              <a:gd name="connsiteX604" fmla="*/ 1019152 w 8026415"/>
              <a:gd name="connsiteY604" fmla="*/ 5589525 h 6663713"/>
              <a:gd name="connsiteX605" fmla="*/ 1056555 w 8026415"/>
              <a:gd name="connsiteY605" fmla="*/ 5570343 h 6663713"/>
              <a:gd name="connsiteX606" fmla="*/ 1076397 w 8026415"/>
              <a:gd name="connsiteY606" fmla="*/ 5559158 h 6663713"/>
              <a:gd name="connsiteX607" fmla="*/ 1080955 w 8026415"/>
              <a:gd name="connsiteY607" fmla="*/ 5552787 h 6663713"/>
              <a:gd name="connsiteX608" fmla="*/ 1154377 w 8026415"/>
              <a:gd name="connsiteY608" fmla="*/ 5494292 h 6663713"/>
              <a:gd name="connsiteX609" fmla="*/ 1250379 w 8026415"/>
              <a:gd name="connsiteY609" fmla="*/ 5428136 h 6663713"/>
              <a:gd name="connsiteX610" fmla="*/ 1268850 w 8026415"/>
              <a:gd name="connsiteY610" fmla="*/ 5415191 h 6663713"/>
              <a:gd name="connsiteX611" fmla="*/ 1280245 w 8026415"/>
              <a:gd name="connsiteY611" fmla="*/ 5399261 h 6663713"/>
              <a:gd name="connsiteX612" fmla="*/ 1269983 w 8026415"/>
              <a:gd name="connsiteY612" fmla="*/ 5404413 h 6663713"/>
              <a:gd name="connsiteX613" fmla="*/ 1264962 w 8026415"/>
              <a:gd name="connsiteY613" fmla="*/ 5404073 h 6663713"/>
              <a:gd name="connsiteX614" fmla="*/ 1273170 w 8026415"/>
              <a:gd name="connsiteY614" fmla="*/ 5396278 h 6663713"/>
              <a:gd name="connsiteX615" fmla="*/ 1320151 w 8026415"/>
              <a:gd name="connsiteY615" fmla="*/ 5371064 h 6663713"/>
              <a:gd name="connsiteX616" fmla="*/ 1352534 w 8026415"/>
              <a:gd name="connsiteY616" fmla="*/ 5351544 h 6663713"/>
              <a:gd name="connsiteX617" fmla="*/ 1374192 w 8026415"/>
              <a:gd name="connsiteY617" fmla="*/ 5330463 h 6663713"/>
              <a:gd name="connsiteX618" fmla="*/ 1391517 w 8026415"/>
              <a:gd name="connsiteY618" fmla="*/ 5309925 h 6663713"/>
              <a:gd name="connsiteX619" fmla="*/ 1410672 w 8026415"/>
              <a:gd name="connsiteY619" fmla="*/ 5297860 h 6663713"/>
              <a:gd name="connsiteX620" fmla="*/ 1412043 w 8026415"/>
              <a:gd name="connsiteY620" fmla="*/ 5299623 h 6663713"/>
              <a:gd name="connsiteX621" fmla="*/ 1399278 w 8026415"/>
              <a:gd name="connsiteY621" fmla="*/ 5313790 h 6663713"/>
              <a:gd name="connsiteX622" fmla="*/ 1394719 w 8026415"/>
              <a:gd name="connsiteY622" fmla="*/ 5320161 h 6663713"/>
              <a:gd name="connsiteX623" fmla="*/ 1404296 w 8026415"/>
              <a:gd name="connsiteY623" fmla="*/ 5314129 h 6663713"/>
              <a:gd name="connsiteX624" fmla="*/ 1505082 w 8026415"/>
              <a:gd name="connsiteY624" fmla="*/ 5235773 h 6663713"/>
              <a:gd name="connsiteX625" fmla="*/ 1610425 w 8026415"/>
              <a:gd name="connsiteY625" fmla="*/ 5151044 h 6663713"/>
              <a:gd name="connsiteX626" fmla="*/ 1621596 w 8026415"/>
              <a:gd name="connsiteY626" fmla="*/ 5140945 h 6663713"/>
              <a:gd name="connsiteX627" fmla="*/ 1609963 w 8026415"/>
              <a:gd name="connsiteY627" fmla="*/ 5144333 h 6663713"/>
              <a:gd name="connsiteX628" fmla="*/ 1583971 w 8026415"/>
              <a:gd name="connsiteY628" fmla="*/ 5165957 h 6663713"/>
              <a:gd name="connsiteX629" fmla="*/ 1537227 w 8026415"/>
              <a:gd name="connsiteY629" fmla="*/ 5203711 h 6663713"/>
              <a:gd name="connsiteX630" fmla="*/ 1512143 w 8026415"/>
              <a:gd name="connsiteY630" fmla="*/ 5220384 h 6663713"/>
              <a:gd name="connsiteX631" fmla="*/ 1485688 w 8026415"/>
              <a:gd name="connsiteY631" fmla="*/ 5235296 h 6663713"/>
              <a:gd name="connsiteX632" fmla="*/ 1474055 w 8026415"/>
              <a:gd name="connsiteY632" fmla="*/ 5238685 h 6663713"/>
              <a:gd name="connsiteX633" fmla="*/ 1488191 w 8026415"/>
              <a:gd name="connsiteY633" fmla="*/ 5226281 h 6663713"/>
              <a:gd name="connsiteX634" fmla="*/ 1571190 w 8026415"/>
              <a:gd name="connsiteY634" fmla="*/ 5161753 h 6663713"/>
              <a:gd name="connsiteX635" fmla="*/ 1620897 w 8026415"/>
              <a:gd name="connsiteY635" fmla="*/ 5121694 h 6663713"/>
              <a:gd name="connsiteX636" fmla="*/ 1658063 w 8026415"/>
              <a:gd name="connsiteY636" fmla="*/ 5089971 h 6663713"/>
              <a:gd name="connsiteX637" fmla="*/ 1668549 w 8026415"/>
              <a:gd name="connsiteY637" fmla="*/ 5078989 h 6663713"/>
              <a:gd name="connsiteX638" fmla="*/ 1666494 w 8026415"/>
              <a:gd name="connsiteY638" fmla="*/ 5076346 h 6663713"/>
              <a:gd name="connsiteX639" fmla="*/ 1643002 w 8026415"/>
              <a:gd name="connsiteY639" fmla="*/ 5088954 h 6663713"/>
              <a:gd name="connsiteX640" fmla="*/ 1610396 w 8026415"/>
              <a:gd name="connsiteY640" fmla="*/ 5114304 h 6663713"/>
              <a:gd name="connsiteX641" fmla="*/ 1636390 w 8026415"/>
              <a:gd name="connsiteY641" fmla="*/ 5092681 h 6663713"/>
              <a:gd name="connsiteX642" fmla="*/ 1698639 w 8026415"/>
              <a:gd name="connsiteY642" fmla="*/ 5044286 h 6663713"/>
              <a:gd name="connsiteX643" fmla="*/ 1705476 w 8026415"/>
              <a:gd name="connsiteY643" fmla="*/ 5034728 h 6663713"/>
              <a:gd name="connsiteX644" fmla="*/ 1694528 w 8026415"/>
              <a:gd name="connsiteY644" fmla="*/ 5038997 h 6663713"/>
              <a:gd name="connsiteX645" fmla="*/ 1667849 w 8026415"/>
              <a:gd name="connsiteY645" fmla="*/ 5059738 h 6663713"/>
              <a:gd name="connsiteX646" fmla="*/ 1639115 w 8026415"/>
              <a:gd name="connsiteY646" fmla="*/ 5077835 h 6663713"/>
              <a:gd name="connsiteX647" fmla="*/ 1618366 w 8026415"/>
              <a:gd name="connsiteY647" fmla="*/ 5093968 h 6663713"/>
              <a:gd name="connsiteX648" fmla="*/ 1628853 w 8026415"/>
              <a:gd name="connsiteY648" fmla="*/ 5082987 h 6663713"/>
              <a:gd name="connsiteX649" fmla="*/ 1702959 w 8026415"/>
              <a:gd name="connsiteY649" fmla="*/ 5025373 h 6663713"/>
              <a:gd name="connsiteX650" fmla="*/ 1714131 w 8026415"/>
              <a:gd name="connsiteY650" fmla="*/ 5015273 h 6663713"/>
              <a:gd name="connsiteX651" fmla="*/ 1703868 w 8026415"/>
              <a:gd name="connsiteY651" fmla="*/ 5020423 h 6663713"/>
              <a:gd name="connsiteX652" fmla="*/ 1653700 w 8026415"/>
              <a:gd name="connsiteY652" fmla="*/ 5053773 h 6663713"/>
              <a:gd name="connsiteX653" fmla="*/ 1698163 w 8026415"/>
              <a:gd name="connsiteY653" fmla="*/ 5019204 h 6663713"/>
              <a:gd name="connsiteX654" fmla="*/ 1702722 w 8026415"/>
              <a:gd name="connsiteY654" fmla="*/ 5012831 h 6663713"/>
              <a:gd name="connsiteX655" fmla="*/ 1697701 w 8026415"/>
              <a:gd name="connsiteY655" fmla="*/ 5012492 h 6663713"/>
              <a:gd name="connsiteX656" fmla="*/ 1681509 w 8026415"/>
              <a:gd name="connsiteY656" fmla="*/ 5022252 h 6663713"/>
              <a:gd name="connsiteX657" fmla="*/ 1669652 w 8026415"/>
              <a:gd name="connsiteY657" fmla="*/ 5031472 h 6663713"/>
              <a:gd name="connsiteX658" fmla="*/ 1591212 w 8026415"/>
              <a:gd name="connsiteY658" fmla="*/ 5089628 h 6663713"/>
              <a:gd name="connsiteX659" fmla="*/ 1602383 w 8026415"/>
              <a:gd name="connsiteY659" fmla="*/ 5079529 h 6663713"/>
              <a:gd name="connsiteX660" fmla="*/ 1640234 w 8026415"/>
              <a:gd name="connsiteY660" fmla="*/ 5048686 h 6663713"/>
              <a:gd name="connsiteX661" fmla="*/ 1679454 w 8026415"/>
              <a:gd name="connsiteY661" fmla="*/ 5019609 h 6663713"/>
              <a:gd name="connsiteX662" fmla="*/ 1694275 w 8026415"/>
              <a:gd name="connsiteY662" fmla="*/ 5008087 h 6663713"/>
              <a:gd name="connsiteX663" fmla="*/ 1695184 w 8026415"/>
              <a:gd name="connsiteY663" fmla="*/ 5003137 h 6663713"/>
              <a:gd name="connsiteX664" fmla="*/ 1681272 w 8026415"/>
              <a:gd name="connsiteY664" fmla="*/ 5009712 h 6663713"/>
              <a:gd name="connsiteX665" fmla="*/ 1655278 w 8026415"/>
              <a:gd name="connsiteY665" fmla="*/ 5031334 h 6663713"/>
              <a:gd name="connsiteX666" fmla="*/ 1619707 w 8026415"/>
              <a:gd name="connsiteY666" fmla="*/ 5058990 h 6663713"/>
              <a:gd name="connsiteX667" fmla="*/ 1584360 w 8026415"/>
              <a:gd name="connsiteY667" fmla="*/ 5080815 h 6663713"/>
              <a:gd name="connsiteX668" fmla="*/ 1550383 w 8026415"/>
              <a:gd name="connsiteY668" fmla="*/ 5104402 h 6663713"/>
              <a:gd name="connsiteX669" fmla="*/ 1534191 w 8026415"/>
              <a:gd name="connsiteY669" fmla="*/ 5114163 h 6663713"/>
              <a:gd name="connsiteX670" fmla="*/ 1537378 w 8026415"/>
              <a:gd name="connsiteY670" fmla="*/ 5106028 h 6663713"/>
              <a:gd name="connsiteX671" fmla="*/ 1545587 w 8026415"/>
              <a:gd name="connsiteY671" fmla="*/ 5098233 h 6663713"/>
              <a:gd name="connsiteX672" fmla="*/ 1616729 w 8026415"/>
              <a:gd name="connsiteY672" fmla="*/ 5042923 h 6663713"/>
              <a:gd name="connsiteX673" fmla="*/ 1621972 w 8026415"/>
              <a:gd name="connsiteY673" fmla="*/ 5037434 h 6663713"/>
              <a:gd name="connsiteX674" fmla="*/ 1614673 w 8026415"/>
              <a:gd name="connsiteY674" fmla="*/ 5040280 h 6663713"/>
              <a:gd name="connsiteX675" fmla="*/ 1580697 w 8026415"/>
              <a:gd name="connsiteY675" fmla="*/ 5063868 h 6663713"/>
              <a:gd name="connsiteX676" fmla="*/ 1566784 w 8026415"/>
              <a:gd name="connsiteY676" fmla="*/ 5070442 h 6663713"/>
              <a:gd name="connsiteX677" fmla="*/ 1539643 w 8026415"/>
              <a:gd name="connsiteY677" fmla="*/ 5084472 h 6663713"/>
              <a:gd name="connsiteX678" fmla="*/ 1524138 w 8026415"/>
              <a:gd name="connsiteY678" fmla="*/ 5095114 h 6663713"/>
              <a:gd name="connsiteX679" fmla="*/ 1526416 w 8026415"/>
              <a:gd name="connsiteY679" fmla="*/ 5091928 h 6663713"/>
              <a:gd name="connsiteX680" fmla="*/ 1644987 w 8026415"/>
              <a:gd name="connsiteY680" fmla="*/ 4999745 h 6663713"/>
              <a:gd name="connsiteX681" fmla="*/ 1647266 w 8026415"/>
              <a:gd name="connsiteY681" fmla="*/ 4996558 h 6663713"/>
              <a:gd name="connsiteX682" fmla="*/ 1615568 w 8026415"/>
              <a:gd name="connsiteY682" fmla="*/ 5016961 h 6663713"/>
              <a:gd name="connsiteX683" fmla="*/ 1634486 w 8026415"/>
              <a:gd name="connsiteY683" fmla="*/ 4992354 h 6663713"/>
              <a:gd name="connsiteX684" fmla="*/ 1629689 w 8026415"/>
              <a:gd name="connsiteY684" fmla="*/ 4986185 h 6663713"/>
              <a:gd name="connsiteX685" fmla="*/ 1626725 w 8026415"/>
              <a:gd name="connsiteY685" fmla="*/ 4988491 h 6663713"/>
              <a:gd name="connsiteX686" fmla="*/ 1624670 w 8026415"/>
              <a:gd name="connsiteY686" fmla="*/ 4985846 h 6663713"/>
              <a:gd name="connsiteX687" fmla="*/ 1624894 w 8026415"/>
              <a:gd name="connsiteY687" fmla="*/ 4980016 h 6663713"/>
              <a:gd name="connsiteX688" fmla="*/ 1625802 w 8026415"/>
              <a:gd name="connsiteY688" fmla="*/ 4975068 h 6663713"/>
              <a:gd name="connsiteX689" fmla="*/ 1633324 w 8026415"/>
              <a:gd name="connsiteY689" fmla="*/ 4966393 h 6663713"/>
              <a:gd name="connsiteX690" fmla="*/ 1622376 w 8026415"/>
              <a:gd name="connsiteY690" fmla="*/ 4970662 h 6663713"/>
              <a:gd name="connsiteX691" fmla="*/ 1584065 w 8026415"/>
              <a:gd name="connsiteY691" fmla="*/ 4994792 h 6663713"/>
              <a:gd name="connsiteX692" fmla="*/ 1556925 w 8026415"/>
              <a:gd name="connsiteY692" fmla="*/ 5008821 h 6663713"/>
              <a:gd name="connsiteX693" fmla="*/ 1542103 w 8026415"/>
              <a:gd name="connsiteY693" fmla="*/ 5020345 h 6663713"/>
              <a:gd name="connsiteX694" fmla="*/ 1512461 w 8026415"/>
              <a:gd name="connsiteY694" fmla="*/ 5043391 h 6663713"/>
              <a:gd name="connsiteX695" fmla="*/ 1482818 w 8026415"/>
              <a:gd name="connsiteY695" fmla="*/ 5066437 h 6663713"/>
              <a:gd name="connsiteX696" fmla="*/ 1479168 w 8026415"/>
              <a:gd name="connsiteY696" fmla="*/ 5067860 h 6663713"/>
              <a:gd name="connsiteX697" fmla="*/ 1480763 w 8026415"/>
              <a:gd name="connsiteY697" fmla="*/ 5063792 h 6663713"/>
              <a:gd name="connsiteX698" fmla="*/ 1510405 w 8026415"/>
              <a:gd name="connsiteY698" fmla="*/ 5040747 h 6663713"/>
              <a:gd name="connsiteX699" fmla="*/ 1518612 w 8026415"/>
              <a:gd name="connsiteY699" fmla="*/ 5032953 h 6663713"/>
              <a:gd name="connsiteX700" fmla="*/ 1517242 w 8026415"/>
              <a:gd name="connsiteY700" fmla="*/ 5031189 h 6663713"/>
              <a:gd name="connsiteX701" fmla="*/ 1502868 w 8026415"/>
              <a:gd name="connsiteY701" fmla="*/ 5031053 h 6663713"/>
              <a:gd name="connsiteX702" fmla="*/ 1493976 w 8026415"/>
              <a:gd name="connsiteY702" fmla="*/ 5037966 h 6663713"/>
              <a:gd name="connsiteX703" fmla="*/ 1460904 w 8026415"/>
              <a:gd name="connsiteY703" fmla="*/ 5061761 h 6663713"/>
              <a:gd name="connsiteX704" fmla="*/ 1461949 w 8026415"/>
              <a:gd name="connsiteY704" fmla="*/ 5052968 h 6663713"/>
              <a:gd name="connsiteX705" fmla="*/ 1480287 w 8026415"/>
              <a:gd name="connsiteY705" fmla="*/ 5038711 h 6663713"/>
              <a:gd name="connsiteX706" fmla="*/ 1517228 w 8026415"/>
              <a:gd name="connsiteY706" fmla="*/ 5012819 h 6663713"/>
              <a:gd name="connsiteX707" fmla="*/ 1524751 w 8026415"/>
              <a:gd name="connsiteY707" fmla="*/ 5004143 h 6663713"/>
              <a:gd name="connsiteX708" fmla="*/ 1517451 w 8026415"/>
              <a:gd name="connsiteY708" fmla="*/ 5006989 h 6663713"/>
              <a:gd name="connsiteX709" fmla="*/ 1491681 w 8026415"/>
              <a:gd name="connsiteY709" fmla="*/ 5022782 h 6663713"/>
              <a:gd name="connsiteX710" fmla="*/ 1545038 w 8026415"/>
              <a:gd name="connsiteY710" fmla="*/ 4981299 h 6663713"/>
              <a:gd name="connsiteX711" fmla="*/ 1576275 w 8026415"/>
              <a:gd name="connsiteY711" fmla="*/ 4954186 h 6663713"/>
              <a:gd name="connsiteX712" fmla="*/ 1582427 w 8026415"/>
              <a:gd name="connsiteY712" fmla="*/ 4943748 h 6663713"/>
              <a:gd name="connsiteX713" fmla="*/ 1565551 w 8026415"/>
              <a:gd name="connsiteY713" fmla="*/ 4952626 h 6663713"/>
              <a:gd name="connsiteX714" fmla="*/ 1543207 w 8026415"/>
              <a:gd name="connsiteY714" fmla="*/ 4972825 h 6663713"/>
              <a:gd name="connsiteX715" fmla="*/ 1528385 w 8026415"/>
              <a:gd name="connsiteY715" fmla="*/ 4984348 h 6663713"/>
              <a:gd name="connsiteX716" fmla="*/ 1511199 w 8026415"/>
              <a:gd name="connsiteY716" fmla="*/ 4994871 h 6663713"/>
              <a:gd name="connsiteX717" fmla="*/ 1510324 w 8026415"/>
              <a:gd name="connsiteY717" fmla="*/ 4982879 h 6663713"/>
              <a:gd name="connsiteX718" fmla="*/ 1490414 w 8026415"/>
              <a:gd name="connsiteY718" fmla="*/ 4977544 h 6663713"/>
              <a:gd name="connsiteX719" fmla="*/ 1418706 w 8026415"/>
              <a:gd name="connsiteY719" fmla="*/ 5021819 h 6663713"/>
              <a:gd name="connsiteX720" fmla="*/ 1437820 w 8026415"/>
              <a:gd name="connsiteY720" fmla="*/ 5002442 h 6663713"/>
              <a:gd name="connsiteX721" fmla="*/ 1391302 w 8026415"/>
              <a:gd name="connsiteY721" fmla="*/ 5034367 h 6663713"/>
              <a:gd name="connsiteX722" fmla="*/ 1392895 w 8026415"/>
              <a:gd name="connsiteY722" fmla="*/ 5030300 h 6663713"/>
              <a:gd name="connsiteX723" fmla="*/ 1382171 w 8026415"/>
              <a:gd name="connsiteY723" fmla="*/ 5028740 h 6663713"/>
              <a:gd name="connsiteX724" fmla="*/ 1342887 w 8026415"/>
              <a:gd name="connsiteY724" fmla="*/ 5057005 h 6663713"/>
              <a:gd name="connsiteX725" fmla="*/ 1312913 w 8026415"/>
              <a:gd name="connsiteY725" fmla="*/ 5066590 h 6663713"/>
              <a:gd name="connsiteX726" fmla="*/ 1282214 w 8026415"/>
              <a:gd name="connsiteY726" fmla="*/ 5103676 h 6663713"/>
              <a:gd name="connsiteX727" fmla="*/ 1257357 w 8026415"/>
              <a:gd name="connsiteY727" fmla="*/ 5124363 h 6663713"/>
              <a:gd name="connsiteX728" fmla="*/ 1236543 w 8026415"/>
              <a:gd name="connsiteY728" fmla="*/ 5143654 h 6663713"/>
              <a:gd name="connsiteX729" fmla="*/ 1204244 w 8026415"/>
              <a:gd name="connsiteY729" fmla="*/ 5165542 h 6663713"/>
              <a:gd name="connsiteX730" fmla="*/ 1148463 w 8026415"/>
              <a:gd name="connsiteY730" fmla="*/ 5197575 h 6663713"/>
              <a:gd name="connsiteX731" fmla="*/ 1150035 w 8026415"/>
              <a:gd name="connsiteY731" fmla="*/ 5195075 h 6663713"/>
              <a:gd name="connsiteX732" fmla="*/ 1139087 w 8026415"/>
              <a:gd name="connsiteY732" fmla="*/ 5199346 h 6663713"/>
              <a:gd name="connsiteX733" fmla="*/ 1126545 w 8026415"/>
              <a:gd name="connsiteY733" fmla="*/ 5207683 h 6663713"/>
              <a:gd name="connsiteX734" fmla="*/ 1061331 w 8026415"/>
              <a:gd name="connsiteY734" fmla="*/ 5258383 h 6663713"/>
              <a:gd name="connsiteX735" fmla="*/ 1044445 w 8026415"/>
              <a:gd name="connsiteY735" fmla="*/ 5270794 h 6663713"/>
              <a:gd name="connsiteX736" fmla="*/ 1035379 w 8026415"/>
              <a:gd name="connsiteY736" fmla="*/ 5276113 h 6663713"/>
              <a:gd name="connsiteX737" fmla="*/ 998511 w 8026415"/>
              <a:gd name="connsiteY737" fmla="*/ 5268368 h 6663713"/>
              <a:gd name="connsiteX738" fmla="*/ 1013738 w 8026415"/>
              <a:gd name="connsiteY738" fmla="*/ 5195608 h 6663713"/>
              <a:gd name="connsiteX739" fmla="*/ 1094032 w 8026415"/>
              <a:gd name="connsiteY739" fmla="*/ 5118935 h 6663713"/>
              <a:gd name="connsiteX740" fmla="*/ 1288897 w 8026415"/>
              <a:gd name="connsiteY740" fmla="*/ 4949163 h 6663713"/>
              <a:gd name="connsiteX741" fmla="*/ 1313156 w 8026415"/>
              <a:gd name="connsiteY741" fmla="*/ 4874551 h 6663713"/>
              <a:gd name="connsiteX742" fmla="*/ 1294395 w 8026415"/>
              <a:gd name="connsiteY742" fmla="*/ 4801221 h 6663713"/>
              <a:gd name="connsiteX743" fmla="*/ 1300304 w 8026415"/>
              <a:gd name="connsiteY743" fmla="*/ 4747306 h 6663713"/>
              <a:gd name="connsiteX744" fmla="*/ 1339345 w 8026415"/>
              <a:gd name="connsiteY744" fmla="*/ 4744961 h 6663713"/>
              <a:gd name="connsiteX745" fmla="*/ 1374114 w 8026415"/>
              <a:gd name="connsiteY745" fmla="*/ 4758546 h 6663713"/>
              <a:gd name="connsiteX746" fmla="*/ 1368284 w 8026415"/>
              <a:gd name="connsiteY746" fmla="*/ 4748447 h 6663713"/>
              <a:gd name="connsiteX747" fmla="*/ 1406131 w 8026415"/>
              <a:gd name="connsiteY747" fmla="*/ 4639056 h 6663713"/>
              <a:gd name="connsiteX748" fmla="*/ 1473331 w 8026415"/>
              <a:gd name="connsiteY748" fmla="*/ 4627180 h 6663713"/>
              <a:gd name="connsiteX749" fmla="*/ 1535642 w 8026415"/>
              <a:gd name="connsiteY749" fmla="*/ 4490192 h 6663713"/>
              <a:gd name="connsiteX750" fmla="*/ 1553500 w 8026415"/>
              <a:gd name="connsiteY750" fmla="*/ 4439481 h 6663713"/>
              <a:gd name="connsiteX751" fmla="*/ 1544262 w 8026415"/>
              <a:gd name="connsiteY751" fmla="*/ 4394317 h 6663713"/>
              <a:gd name="connsiteX752" fmla="*/ 1465323 w 8026415"/>
              <a:gd name="connsiteY752" fmla="*/ 4450005 h 6663713"/>
              <a:gd name="connsiteX753" fmla="*/ 1444552 w 8026415"/>
              <a:gd name="connsiteY753" fmla="*/ 4495668 h 6663713"/>
              <a:gd name="connsiteX754" fmla="*/ 1425630 w 8026415"/>
              <a:gd name="connsiteY754" fmla="*/ 4550363 h 6663713"/>
              <a:gd name="connsiteX755" fmla="*/ 1420294 w 8026415"/>
              <a:gd name="connsiteY755" fmla="*/ 4570279 h 6663713"/>
              <a:gd name="connsiteX756" fmla="*/ 1340941 w 8026415"/>
              <a:gd name="connsiteY756" fmla="*/ 4531941 h 6663713"/>
              <a:gd name="connsiteX757" fmla="*/ 1350546 w 8026415"/>
              <a:gd name="connsiteY757" fmla="*/ 4496092 h 6663713"/>
              <a:gd name="connsiteX758" fmla="*/ 1396072 w 8026415"/>
              <a:gd name="connsiteY758" fmla="*/ 4405835 h 6663713"/>
              <a:gd name="connsiteX759" fmla="*/ 1404322 w 8026415"/>
              <a:gd name="connsiteY759" fmla="*/ 4390971 h 6663713"/>
              <a:gd name="connsiteX760" fmla="*/ 1546066 w 8026415"/>
              <a:gd name="connsiteY760" fmla="*/ 4228309 h 6663713"/>
              <a:gd name="connsiteX761" fmla="*/ 1584610 w 8026415"/>
              <a:gd name="connsiteY761" fmla="*/ 4195948 h 6663713"/>
              <a:gd name="connsiteX762" fmla="*/ 1695201 w 8026415"/>
              <a:gd name="connsiteY762" fmla="*/ 4101778 h 6663713"/>
              <a:gd name="connsiteX763" fmla="*/ 1719667 w 8026415"/>
              <a:gd name="connsiteY763" fmla="*/ 4074181 h 6663713"/>
              <a:gd name="connsiteX764" fmla="*/ 1770732 w 8026415"/>
              <a:gd name="connsiteY764" fmla="*/ 4011023 h 6663713"/>
              <a:gd name="connsiteX765" fmla="*/ 1764666 w 8026415"/>
              <a:gd name="connsiteY765" fmla="*/ 3988120 h 6663713"/>
              <a:gd name="connsiteX766" fmla="*/ 1763642 w 8026415"/>
              <a:gd name="connsiteY766" fmla="*/ 3975547 h 6663713"/>
              <a:gd name="connsiteX767" fmla="*/ 1722206 w 8026415"/>
              <a:gd name="connsiteY767" fmla="*/ 4005024 h 6663713"/>
              <a:gd name="connsiteX768" fmla="*/ 1559842 w 8026415"/>
              <a:gd name="connsiteY768" fmla="*/ 4112272 h 6663713"/>
              <a:gd name="connsiteX769" fmla="*/ 1465001 w 8026415"/>
              <a:gd name="connsiteY769" fmla="*/ 4169987 h 6663713"/>
              <a:gd name="connsiteX770" fmla="*/ 1390779 w 8026415"/>
              <a:gd name="connsiteY770" fmla="*/ 4165864 h 6663713"/>
              <a:gd name="connsiteX771" fmla="*/ 1419642 w 8026415"/>
              <a:gd name="connsiteY771" fmla="*/ 4099904 h 6663713"/>
              <a:gd name="connsiteX772" fmla="*/ 1432012 w 8026415"/>
              <a:gd name="connsiteY772" fmla="*/ 4091661 h 6663713"/>
              <a:gd name="connsiteX773" fmla="*/ 1667054 w 8026415"/>
              <a:gd name="connsiteY773" fmla="*/ 3914398 h 6663713"/>
              <a:gd name="connsiteX774" fmla="*/ 1726844 w 8026415"/>
              <a:gd name="connsiteY774" fmla="*/ 3834010 h 6663713"/>
              <a:gd name="connsiteX775" fmla="*/ 1736221 w 8026415"/>
              <a:gd name="connsiteY775" fmla="*/ 3825172 h 6663713"/>
              <a:gd name="connsiteX776" fmla="*/ 1740354 w 8026415"/>
              <a:gd name="connsiteY776" fmla="*/ 3812313 h 6663713"/>
              <a:gd name="connsiteX777" fmla="*/ 1763586 w 8026415"/>
              <a:gd name="connsiteY777" fmla="*/ 3782853 h 6663713"/>
              <a:gd name="connsiteX778" fmla="*/ 1799007 w 8026415"/>
              <a:gd name="connsiteY778" fmla="*/ 3750261 h 6663713"/>
              <a:gd name="connsiteX779" fmla="*/ 1799009 w 8026415"/>
              <a:gd name="connsiteY779" fmla="*/ 3745381 h 6663713"/>
              <a:gd name="connsiteX780" fmla="*/ 1778390 w 8026415"/>
              <a:gd name="connsiteY780" fmla="*/ 3749503 h 6663713"/>
              <a:gd name="connsiteX781" fmla="*/ 1720660 w 8026415"/>
              <a:gd name="connsiteY781" fmla="*/ 3774237 h 6663713"/>
              <a:gd name="connsiteX782" fmla="*/ 1687622 w 8026415"/>
              <a:gd name="connsiteY782" fmla="*/ 3769462 h 6663713"/>
              <a:gd name="connsiteX783" fmla="*/ 1641307 w 8026415"/>
              <a:gd name="connsiteY783" fmla="*/ 3807746 h 6663713"/>
              <a:gd name="connsiteX784" fmla="*/ 1605066 w 8026415"/>
              <a:gd name="connsiteY784" fmla="*/ 3820077 h 6663713"/>
              <a:gd name="connsiteX785" fmla="*/ 1593946 w 8026415"/>
              <a:gd name="connsiteY785" fmla="*/ 3811426 h 6663713"/>
              <a:gd name="connsiteX786" fmla="*/ 1580461 w 8026415"/>
              <a:gd name="connsiteY786" fmla="*/ 3823705 h 6663713"/>
              <a:gd name="connsiteX787" fmla="*/ 1333051 w 8026415"/>
              <a:gd name="connsiteY787" fmla="*/ 4000968 h 6663713"/>
              <a:gd name="connsiteX788" fmla="*/ 1287691 w 8026415"/>
              <a:gd name="connsiteY788" fmla="*/ 4050436 h 6663713"/>
              <a:gd name="connsiteX789" fmla="*/ 1089760 w 8026415"/>
              <a:gd name="connsiteY789" fmla="*/ 4215330 h 6663713"/>
              <a:gd name="connsiteX790" fmla="*/ 986674 w 8026415"/>
              <a:gd name="connsiteY790" fmla="*/ 4178230 h 6663713"/>
              <a:gd name="connsiteX791" fmla="*/ 957809 w 8026415"/>
              <a:gd name="connsiteY791" fmla="*/ 4165863 h 6663713"/>
              <a:gd name="connsiteX792" fmla="*/ 928945 w 8026415"/>
              <a:gd name="connsiteY792" fmla="*/ 4104028 h 6663713"/>
              <a:gd name="connsiteX793" fmla="*/ 982549 w 8026415"/>
              <a:gd name="connsiteY793" fmla="*/ 4042193 h 6663713"/>
              <a:gd name="connsiteX794" fmla="*/ 1081516 w 8026415"/>
              <a:gd name="connsiteY794" fmla="*/ 3988600 h 6663713"/>
              <a:gd name="connsiteX795" fmla="*/ 1098010 w 8026415"/>
              <a:gd name="connsiteY795" fmla="*/ 3963867 h 6663713"/>
              <a:gd name="connsiteX796" fmla="*/ 1088759 w 8026415"/>
              <a:gd name="connsiteY796" fmla="*/ 3937593 h 6663713"/>
              <a:gd name="connsiteX797" fmla="*/ 1102576 w 8026415"/>
              <a:gd name="connsiteY797" fmla="*/ 3928445 h 6663713"/>
              <a:gd name="connsiteX798" fmla="*/ 1108838 w 8026415"/>
              <a:gd name="connsiteY798" fmla="*/ 3924299 h 6663713"/>
              <a:gd name="connsiteX799" fmla="*/ 1127345 w 8026415"/>
              <a:gd name="connsiteY799" fmla="*/ 3907193 h 6663713"/>
              <a:gd name="connsiteX800" fmla="*/ 1133970 w 8026415"/>
              <a:gd name="connsiteY800" fmla="*/ 3903404 h 6663713"/>
              <a:gd name="connsiteX801" fmla="*/ 1139243 w 8026415"/>
              <a:gd name="connsiteY801" fmla="*/ 3902031 h 6663713"/>
              <a:gd name="connsiteX802" fmla="*/ 1167078 w 8026415"/>
              <a:gd name="connsiteY802" fmla="*/ 3891724 h 6663713"/>
              <a:gd name="connsiteX803" fmla="*/ 1179738 w 8026415"/>
              <a:gd name="connsiteY803" fmla="*/ 3878465 h 6663713"/>
              <a:gd name="connsiteX804" fmla="*/ 1191469 w 8026415"/>
              <a:gd name="connsiteY804" fmla="*/ 3872268 h 6663713"/>
              <a:gd name="connsiteX805" fmla="*/ 1197114 w 8026415"/>
              <a:gd name="connsiteY805" fmla="*/ 3867191 h 6663713"/>
              <a:gd name="connsiteX806" fmla="*/ 1205890 w 8026415"/>
              <a:gd name="connsiteY806" fmla="*/ 3860042 h 6663713"/>
              <a:gd name="connsiteX807" fmla="*/ 1299195 w 8026415"/>
              <a:gd name="connsiteY807" fmla="*/ 3796926 h 6663713"/>
              <a:gd name="connsiteX808" fmla="*/ 1326139 w 8026415"/>
              <a:gd name="connsiteY808" fmla="*/ 3776409 h 6663713"/>
              <a:gd name="connsiteX809" fmla="*/ 1357446 w 8026415"/>
              <a:gd name="connsiteY809" fmla="*/ 3755681 h 6663713"/>
              <a:gd name="connsiteX810" fmla="*/ 1408153 w 8026415"/>
              <a:gd name="connsiteY810" fmla="*/ 3723446 h 6663713"/>
              <a:gd name="connsiteX811" fmla="*/ 1420676 w 8026415"/>
              <a:gd name="connsiteY811" fmla="*/ 3715155 h 6663713"/>
              <a:gd name="connsiteX812" fmla="*/ 1429453 w 8026415"/>
              <a:gd name="connsiteY812" fmla="*/ 3708006 h 6663713"/>
              <a:gd name="connsiteX813" fmla="*/ 1421342 w 8026415"/>
              <a:gd name="connsiteY813" fmla="*/ 3709359 h 6663713"/>
              <a:gd name="connsiteX814" fmla="*/ 1387570 w 8026415"/>
              <a:gd name="connsiteY814" fmla="*/ 3726364 h 6663713"/>
              <a:gd name="connsiteX815" fmla="*/ 1373199 w 8026415"/>
              <a:gd name="connsiteY815" fmla="*/ 3731864 h 6663713"/>
              <a:gd name="connsiteX816" fmla="*/ 1417694 w 8026415"/>
              <a:gd name="connsiteY816" fmla="*/ 3697047 h 6663713"/>
              <a:gd name="connsiteX817" fmla="*/ 1449668 w 8026415"/>
              <a:gd name="connsiteY817" fmla="*/ 3670524 h 6663713"/>
              <a:gd name="connsiteX818" fmla="*/ 1453464 w 8026415"/>
              <a:gd name="connsiteY818" fmla="*/ 3662656 h 6663713"/>
              <a:gd name="connsiteX819" fmla="*/ 1440324 w 8026415"/>
              <a:gd name="connsiteY819" fmla="*/ 3670016 h 6663713"/>
              <a:gd name="connsiteX820" fmla="*/ 1377710 w 8026415"/>
              <a:gd name="connsiteY820" fmla="*/ 3711471 h 6663713"/>
              <a:gd name="connsiteX821" fmla="*/ 1262588 w 8026415"/>
              <a:gd name="connsiteY821" fmla="*/ 3775645 h 6663713"/>
              <a:gd name="connsiteX822" fmla="*/ 1248470 w 8026415"/>
              <a:gd name="connsiteY822" fmla="*/ 3783659 h 6663713"/>
              <a:gd name="connsiteX823" fmla="*/ 1254703 w 8026415"/>
              <a:gd name="connsiteY823" fmla="*/ 3774752 h 6663713"/>
              <a:gd name="connsiteX824" fmla="*/ 1333051 w 8026415"/>
              <a:gd name="connsiteY824" fmla="*/ 3695911 h 6663713"/>
              <a:gd name="connsiteX825" fmla="*/ 1389501 w 8026415"/>
              <a:gd name="connsiteY825" fmla="*/ 3644602 h 6663713"/>
              <a:gd name="connsiteX826" fmla="*/ 1391425 w 8026415"/>
              <a:gd name="connsiteY826" fmla="*/ 3642291 h 6663713"/>
              <a:gd name="connsiteX827" fmla="*/ 1397556 w 8026415"/>
              <a:gd name="connsiteY827" fmla="*/ 3639425 h 6663713"/>
              <a:gd name="connsiteX828" fmla="*/ 1431378 w 8026415"/>
              <a:gd name="connsiteY828" fmla="*/ 3615694 h 6663713"/>
              <a:gd name="connsiteX829" fmla="*/ 1435790 w 8026415"/>
              <a:gd name="connsiteY829" fmla="*/ 3608756 h 6663713"/>
              <a:gd name="connsiteX830" fmla="*/ 1492093 w 8026415"/>
              <a:gd name="connsiteY830" fmla="*/ 3578172 h 6663713"/>
              <a:gd name="connsiteX831" fmla="*/ 1526530 w 8026415"/>
              <a:gd name="connsiteY831" fmla="*/ 3555371 h 6663713"/>
              <a:gd name="connsiteX832" fmla="*/ 1605415 w 8026415"/>
              <a:gd name="connsiteY832" fmla="*/ 3504482 h 6663713"/>
              <a:gd name="connsiteX833" fmla="*/ 1627947 w 8026415"/>
              <a:gd name="connsiteY833" fmla="*/ 3490902 h 6663713"/>
              <a:gd name="connsiteX834" fmla="*/ 1652375 w 8026415"/>
              <a:gd name="connsiteY834" fmla="*/ 3473389 h 6663713"/>
              <a:gd name="connsiteX835" fmla="*/ 1680553 w 8026415"/>
              <a:gd name="connsiteY835" fmla="*/ 3454734 h 6663713"/>
              <a:gd name="connsiteX836" fmla="*/ 1679985 w 8026415"/>
              <a:gd name="connsiteY836" fmla="*/ 3447076 h 6663713"/>
              <a:gd name="connsiteX837" fmla="*/ 1715705 w 8026415"/>
              <a:gd name="connsiteY837" fmla="*/ 3419409 h 6663713"/>
              <a:gd name="connsiteX838" fmla="*/ 1725713 w 8026415"/>
              <a:gd name="connsiteY838" fmla="*/ 3414122 h 6663713"/>
              <a:gd name="connsiteX839" fmla="*/ 1730126 w 8026415"/>
              <a:gd name="connsiteY839" fmla="*/ 3407184 h 6663713"/>
              <a:gd name="connsiteX840" fmla="*/ 1722016 w 8026415"/>
              <a:gd name="connsiteY840" fmla="*/ 3408538 h 6663713"/>
              <a:gd name="connsiteX841" fmla="*/ 1697587 w 8026415"/>
              <a:gd name="connsiteY841" fmla="*/ 3426051 h 6663713"/>
              <a:gd name="connsiteX842" fmla="*/ 1668177 w 8026415"/>
              <a:gd name="connsiteY842" fmla="*/ 3442844 h 6663713"/>
              <a:gd name="connsiteX843" fmla="*/ 1655088 w 8026415"/>
              <a:gd name="connsiteY843" fmla="*/ 3443478 h 6663713"/>
              <a:gd name="connsiteX844" fmla="*/ 1638201 w 8026415"/>
              <a:gd name="connsiteY844" fmla="*/ 3451982 h 6663713"/>
              <a:gd name="connsiteX845" fmla="*/ 1603097 w 8026415"/>
              <a:gd name="connsiteY845" fmla="*/ 3480578 h 6663713"/>
              <a:gd name="connsiteX846" fmla="*/ 1587444 w 8026415"/>
              <a:gd name="connsiteY846" fmla="*/ 3490942 h 6663713"/>
              <a:gd name="connsiteX847" fmla="*/ 1579335 w 8026415"/>
              <a:gd name="connsiteY847" fmla="*/ 3492296 h 6663713"/>
              <a:gd name="connsiteX848" fmla="*/ 1579384 w 8026415"/>
              <a:gd name="connsiteY848" fmla="*/ 3485569 h 6663713"/>
              <a:gd name="connsiteX849" fmla="*/ 1583008 w 8026415"/>
              <a:gd name="connsiteY849" fmla="*/ 3481980 h 6663713"/>
              <a:gd name="connsiteX850" fmla="*/ 1593519 w 8026415"/>
              <a:gd name="connsiteY850" fmla="*/ 3475021 h 6663713"/>
              <a:gd name="connsiteX851" fmla="*/ 1614201 w 8026415"/>
              <a:gd name="connsiteY851" fmla="*/ 3458650 h 6663713"/>
              <a:gd name="connsiteX852" fmla="*/ 1658031 w 8026415"/>
              <a:gd name="connsiteY852" fmla="*/ 3429629 h 6663713"/>
              <a:gd name="connsiteX853" fmla="*/ 1694934 w 8026415"/>
              <a:gd name="connsiteY853" fmla="*/ 3410552 h 6663713"/>
              <a:gd name="connsiteX854" fmla="*/ 1734402 w 8026415"/>
              <a:gd name="connsiteY854" fmla="*/ 3381744 h 6663713"/>
              <a:gd name="connsiteX855" fmla="*/ 1736300 w 8026415"/>
              <a:gd name="connsiteY855" fmla="*/ 3377809 h 6663713"/>
              <a:gd name="connsiteX856" fmla="*/ 1746974 w 8026415"/>
              <a:gd name="connsiteY856" fmla="*/ 3366726 h 6663713"/>
              <a:gd name="connsiteX857" fmla="*/ 1787057 w 8026415"/>
              <a:gd name="connsiteY857" fmla="*/ 3338848 h 6663713"/>
              <a:gd name="connsiteX858" fmla="*/ 1798298 w 8026415"/>
              <a:gd name="connsiteY858" fmla="*/ 3335422 h 6663713"/>
              <a:gd name="connsiteX859" fmla="*/ 1833919 w 8026415"/>
              <a:gd name="connsiteY859" fmla="*/ 3321209 h 6663713"/>
              <a:gd name="connsiteX860" fmla="*/ 1856451 w 8026415"/>
              <a:gd name="connsiteY860" fmla="*/ 3307631 h 6663713"/>
              <a:gd name="connsiteX861" fmla="*/ 1900329 w 8026415"/>
              <a:gd name="connsiteY861" fmla="*/ 3271885 h 6663713"/>
              <a:gd name="connsiteX862" fmla="*/ 1902227 w 8026415"/>
              <a:gd name="connsiteY862" fmla="*/ 3267950 h 6663713"/>
              <a:gd name="connsiteX863" fmla="*/ 1927939 w 8026415"/>
              <a:gd name="connsiteY863" fmla="*/ 3245571 h 6663713"/>
              <a:gd name="connsiteX864" fmla="*/ 1959197 w 8026415"/>
              <a:gd name="connsiteY864" fmla="*/ 3231570 h 6663713"/>
              <a:gd name="connsiteX865" fmla="*/ 2019247 w 8026415"/>
              <a:gd name="connsiteY865" fmla="*/ 3199844 h 6663713"/>
              <a:gd name="connsiteX866" fmla="*/ 2068155 w 8026415"/>
              <a:gd name="connsiteY866" fmla="*/ 3158090 h 6663713"/>
              <a:gd name="connsiteX867" fmla="*/ 2098846 w 8026415"/>
              <a:gd name="connsiteY867" fmla="*/ 3136432 h 6663713"/>
              <a:gd name="connsiteX868" fmla="*/ 2144525 w 8026415"/>
              <a:gd name="connsiteY868" fmla="*/ 3110204 h 6663713"/>
              <a:gd name="connsiteX869" fmla="*/ 2169571 w 8026415"/>
              <a:gd name="connsiteY869" fmla="*/ 3093622 h 6663713"/>
              <a:gd name="connsiteX870" fmla="*/ 2181478 w 8026415"/>
              <a:gd name="connsiteY870" fmla="*/ 3084400 h 6663713"/>
              <a:gd name="connsiteX871" fmla="*/ 2214683 w 8026415"/>
              <a:gd name="connsiteY871" fmla="*/ 3059737 h 6663713"/>
              <a:gd name="connsiteX872" fmla="*/ 2226591 w 8026415"/>
              <a:gd name="connsiteY872" fmla="*/ 3050515 h 6663713"/>
              <a:gd name="connsiteX873" fmla="*/ 2250552 w 8026415"/>
              <a:gd name="connsiteY873" fmla="*/ 3011891 h 6663713"/>
              <a:gd name="connsiteX874" fmla="*/ 2271332 w 8026415"/>
              <a:gd name="connsiteY874" fmla="*/ 2982067 h 6663713"/>
              <a:gd name="connsiteX875" fmla="*/ 2286419 w 8026415"/>
              <a:gd name="connsiteY875" fmla="*/ 2964045 h 6663713"/>
              <a:gd name="connsiteX876" fmla="*/ 2294012 w 8026415"/>
              <a:gd name="connsiteY876" fmla="*/ 2948308 h 6663713"/>
              <a:gd name="connsiteX877" fmla="*/ 2292778 w 8026415"/>
              <a:gd name="connsiteY877" fmla="*/ 2946446 h 6663713"/>
              <a:gd name="connsiteX878" fmla="*/ 2239655 w 8026415"/>
              <a:gd name="connsiteY878" fmla="*/ 2968229 h 6663713"/>
              <a:gd name="connsiteX879" fmla="*/ 2076859 w 8026415"/>
              <a:gd name="connsiteY879" fmla="*/ 3076016 h 6663713"/>
              <a:gd name="connsiteX880" fmla="*/ 2063103 w 8026415"/>
              <a:gd name="connsiteY880" fmla="*/ 3082447 h 6663713"/>
              <a:gd name="connsiteX881" fmla="*/ 2075010 w 8026415"/>
              <a:gd name="connsiteY881" fmla="*/ 3073224 h 6663713"/>
              <a:gd name="connsiteX882" fmla="*/ 2110729 w 8026415"/>
              <a:gd name="connsiteY882" fmla="*/ 3045559 h 6663713"/>
              <a:gd name="connsiteX883" fmla="*/ 2209162 w 8026415"/>
              <a:gd name="connsiteY883" fmla="*/ 2962982 h 6663713"/>
              <a:gd name="connsiteX884" fmla="*/ 2271160 w 8026415"/>
              <a:gd name="connsiteY884" fmla="*/ 2920595 h 6663713"/>
              <a:gd name="connsiteX885" fmla="*/ 2311860 w 8026415"/>
              <a:gd name="connsiteY885" fmla="*/ 2893648 h 6663713"/>
              <a:gd name="connsiteX886" fmla="*/ 2348196 w 8026415"/>
              <a:gd name="connsiteY886" fmla="*/ 2866912 h 6663713"/>
              <a:gd name="connsiteX887" fmla="*/ 2362617 w 8026415"/>
              <a:gd name="connsiteY887" fmla="*/ 2854688 h 6663713"/>
              <a:gd name="connsiteX888" fmla="*/ 2345731 w 8026415"/>
              <a:gd name="connsiteY888" fmla="*/ 2863190 h 6663713"/>
              <a:gd name="connsiteX889" fmla="*/ 2237388 w 8026415"/>
              <a:gd name="connsiteY889" fmla="*/ 2937601 h 6663713"/>
              <a:gd name="connsiteX890" fmla="*/ 2186729 w 8026415"/>
              <a:gd name="connsiteY890" fmla="*/ 2963108 h 6663713"/>
              <a:gd name="connsiteX891" fmla="*/ 2185498 w 8026415"/>
              <a:gd name="connsiteY891" fmla="*/ 2961247 h 6663713"/>
              <a:gd name="connsiteX892" fmla="*/ 2186164 w 8026415"/>
              <a:gd name="connsiteY892" fmla="*/ 2955451 h 6663713"/>
              <a:gd name="connsiteX893" fmla="*/ 2214340 w 8026415"/>
              <a:gd name="connsiteY893" fmla="*/ 2936795 h 6663713"/>
              <a:gd name="connsiteX894" fmla="*/ 2231892 w 8026415"/>
              <a:gd name="connsiteY894" fmla="*/ 2922497 h 6663713"/>
              <a:gd name="connsiteX895" fmla="*/ 2233791 w 8026415"/>
              <a:gd name="connsiteY895" fmla="*/ 2918563 h 6663713"/>
              <a:gd name="connsiteX896" fmla="*/ 2226911 w 8026415"/>
              <a:gd name="connsiteY896" fmla="*/ 2921777 h 6663713"/>
              <a:gd name="connsiteX897" fmla="*/ 2198735 w 8026415"/>
              <a:gd name="connsiteY897" fmla="*/ 2940432 h 6663713"/>
              <a:gd name="connsiteX898" fmla="*/ 2188112 w 8026415"/>
              <a:gd name="connsiteY898" fmla="*/ 2944790 h 6663713"/>
              <a:gd name="connsiteX899" fmla="*/ 2193140 w 8026415"/>
              <a:gd name="connsiteY899" fmla="*/ 2938783 h 6663713"/>
              <a:gd name="connsiteX900" fmla="*/ 2227628 w 8026415"/>
              <a:gd name="connsiteY900" fmla="*/ 2909255 h 6663713"/>
              <a:gd name="connsiteX901" fmla="*/ 2284646 w 8026415"/>
              <a:gd name="connsiteY901" fmla="*/ 2866148 h 6663713"/>
              <a:gd name="connsiteX902" fmla="*/ 2284030 w 8026415"/>
              <a:gd name="connsiteY902" fmla="*/ 2865217 h 6663713"/>
              <a:gd name="connsiteX903" fmla="*/ 2282797 w 8026415"/>
              <a:gd name="connsiteY903" fmla="*/ 2863354 h 6663713"/>
              <a:gd name="connsiteX904" fmla="*/ 2270274 w 8026415"/>
              <a:gd name="connsiteY904" fmla="*/ 2871646 h 6663713"/>
              <a:gd name="connsiteX905" fmla="*/ 2257184 w 8026415"/>
              <a:gd name="connsiteY905" fmla="*/ 2872281 h 6663713"/>
              <a:gd name="connsiteX906" fmla="*/ 2252205 w 8026415"/>
              <a:gd name="connsiteY906" fmla="*/ 2871561 h 6663713"/>
              <a:gd name="connsiteX907" fmla="*/ 2222180 w 8026415"/>
              <a:gd name="connsiteY907" fmla="*/ 2887424 h 6663713"/>
              <a:gd name="connsiteX908" fmla="*/ 2244094 w 8026415"/>
              <a:gd name="connsiteY908" fmla="*/ 2872915 h 6663713"/>
              <a:gd name="connsiteX909" fmla="*/ 2245377 w 8026415"/>
              <a:gd name="connsiteY909" fmla="*/ 2868049 h 6663713"/>
              <a:gd name="connsiteX910" fmla="*/ 2244144 w 8026415"/>
              <a:gd name="connsiteY910" fmla="*/ 2866187 h 6663713"/>
              <a:gd name="connsiteX911" fmla="*/ 2247275 w 8026415"/>
              <a:gd name="connsiteY911" fmla="*/ 2864114 h 6663713"/>
              <a:gd name="connsiteX912" fmla="*/ 2279199 w 8026415"/>
              <a:gd name="connsiteY912" fmla="*/ 2844317 h 6663713"/>
              <a:gd name="connsiteX913" fmla="*/ 2284843 w 8026415"/>
              <a:gd name="connsiteY913" fmla="*/ 2839241 h 6663713"/>
              <a:gd name="connsiteX914" fmla="*/ 2280481 w 8026415"/>
              <a:gd name="connsiteY914" fmla="*/ 2839453 h 6663713"/>
              <a:gd name="connsiteX915" fmla="*/ 2259231 w 8026415"/>
              <a:gd name="connsiteY915" fmla="*/ 2848167 h 6663713"/>
              <a:gd name="connsiteX916" fmla="*/ 2253020 w 8026415"/>
              <a:gd name="connsiteY916" fmla="*/ 2845585 h 6663713"/>
              <a:gd name="connsiteX917" fmla="*/ 2257432 w 8026415"/>
              <a:gd name="connsiteY917" fmla="*/ 2838647 h 6663713"/>
              <a:gd name="connsiteX918" fmla="*/ 2273085 w 8026415"/>
              <a:gd name="connsiteY918" fmla="*/ 2828283 h 6663713"/>
              <a:gd name="connsiteX919" fmla="*/ 2313117 w 8026415"/>
              <a:gd name="connsiteY919" fmla="*/ 2807132 h 6663713"/>
              <a:gd name="connsiteX920" fmla="*/ 2327541 w 8026415"/>
              <a:gd name="connsiteY920" fmla="*/ 2794907 h 6663713"/>
              <a:gd name="connsiteX921" fmla="*/ 2333234 w 8026415"/>
              <a:gd name="connsiteY921" fmla="*/ 2783104 h 6663713"/>
              <a:gd name="connsiteX922" fmla="*/ 2360178 w 8026415"/>
              <a:gd name="connsiteY922" fmla="*/ 2762587 h 6663713"/>
              <a:gd name="connsiteX923" fmla="*/ 2385840 w 8026415"/>
              <a:gd name="connsiteY923" fmla="*/ 2746936 h 6663713"/>
              <a:gd name="connsiteX924" fmla="*/ 2390253 w 8026415"/>
              <a:gd name="connsiteY924" fmla="*/ 2739996 h 6663713"/>
              <a:gd name="connsiteX925" fmla="*/ 2382142 w 8026415"/>
              <a:gd name="connsiteY925" fmla="*/ 2741350 h 6663713"/>
              <a:gd name="connsiteX926" fmla="*/ 2373367 w 8026415"/>
              <a:gd name="connsiteY926" fmla="*/ 2748499 h 6663713"/>
              <a:gd name="connsiteX927" fmla="*/ 2333949 w 8026415"/>
              <a:gd name="connsiteY927" fmla="*/ 2770580 h 6663713"/>
              <a:gd name="connsiteX928" fmla="*/ 2327121 w 8026415"/>
              <a:gd name="connsiteY928" fmla="*/ 2767069 h 6663713"/>
              <a:gd name="connsiteX929" fmla="*/ 2298944 w 8026415"/>
              <a:gd name="connsiteY929" fmla="*/ 2785725 h 6663713"/>
              <a:gd name="connsiteX930" fmla="*/ 2273283 w 8026415"/>
              <a:gd name="connsiteY930" fmla="*/ 2801376 h 6663713"/>
              <a:gd name="connsiteX931" fmla="*/ 2251984 w 8026415"/>
              <a:gd name="connsiteY931" fmla="*/ 2816815 h 6663713"/>
              <a:gd name="connsiteX932" fmla="*/ 2174332 w 8026415"/>
              <a:gd name="connsiteY932" fmla="*/ 2869568 h 6663713"/>
              <a:gd name="connsiteX933" fmla="*/ 2139894 w 8026415"/>
              <a:gd name="connsiteY933" fmla="*/ 2892369 h 6663713"/>
              <a:gd name="connsiteX934" fmla="*/ 2089754 w 8026415"/>
              <a:gd name="connsiteY934" fmla="*/ 2932259 h 6663713"/>
              <a:gd name="connsiteX935" fmla="*/ 2081643 w 8026415"/>
              <a:gd name="connsiteY935" fmla="*/ 2933614 h 6663713"/>
              <a:gd name="connsiteX936" fmla="*/ 2046590 w 8026415"/>
              <a:gd name="connsiteY936" fmla="*/ 2955484 h 6663713"/>
              <a:gd name="connsiteX937" fmla="*/ 2024008 w 8026415"/>
              <a:gd name="connsiteY937" fmla="*/ 2975790 h 6663713"/>
              <a:gd name="connsiteX938" fmla="*/ 2003326 w 8026415"/>
              <a:gd name="connsiteY938" fmla="*/ 2992160 h 6663713"/>
              <a:gd name="connsiteX939" fmla="*/ 1954566 w 8026415"/>
              <a:gd name="connsiteY939" fmla="*/ 3013734 h 6663713"/>
              <a:gd name="connsiteX940" fmla="*/ 1927055 w 8026415"/>
              <a:gd name="connsiteY940" fmla="*/ 3026593 h 6663713"/>
              <a:gd name="connsiteX941" fmla="*/ 1909505 w 8026415"/>
              <a:gd name="connsiteY941" fmla="*/ 3040892 h 6663713"/>
              <a:gd name="connsiteX942" fmla="*/ 1895699 w 8026415"/>
              <a:gd name="connsiteY942" fmla="*/ 3054049 h 6663713"/>
              <a:gd name="connsiteX943" fmla="*/ 1892518 w 8026415"/>
              <a:gd name="connsiteY943" fmla="*/ 3062849 h 6663713"/>
              <a:gd name="connsiteX944" fmla="*/ 1867473 w 8026415"/>
              <a:gd name="connsiteY944" fmla="*/ 3079430 h 6663713"/>
              <a:gd name="connsiteX945" fmla="*/ 1851869 w 8026415"/>
              <a:gd name="connsiteY945" fmla="*/ 3083069 h 6663713"/>
              <a:gd name="connsiteX946" fmla="*/ 1830569 w 8026415"/>
              <a:gd name="connsiteY946" fmla="*/ 3098508 h 6663713"/>
              <a:gd name="connsiteX947" fmla="*/ 1797982 w 8026415"/>
              <a:gd name="connsiteY947" fmla="*/ 3124102 h 6663713"/>
              <a:gd name="connsiteX948" fmla="*/ 1787972 w 8026415"/>
              <a:gd name="connsiteY948" fmla="*/ 3129389 h 6663713"/>
              <a:gd name="connsiteX949" fmla="*/ 1771136 w 8026415"/>
              <a:gd name="connsiteY949" fmla="*/ 3131164 h 6663713"/>
              <a:gd name="connsiteX950" fmla="*/ 1760512 w 8026415"/>
              <a:gd name="connsiteY950" fmla="*/ 3135522 h 6663713"/>
              <a:gd name="connsiteX951" fmla="*/ 1721611 w 8026415"/>
              <a:gd name="connsiteY951" fmla="*/ 3171988 h 6663713"/>
              <a:gd name="connsiteX952" fmla="*/ 1716582 w 8026415"/>
              <a:gd name="connsiteY952" fmla="*/ 3177996 h 6663713"/>
              <a:gd name="connsiteX953" fmla="*/ 1724076 w 8026415"/>
              <a:gd name="connsiteY953" fmla="*/ 3175711 h 6663713"/>
              <a:gd name="connsiteX954" fmla="*/ 1768523 w 8026415"/>
              <a:gd name="connsiteY954" fmla="*/ 3147622 h 6663713"/>
              <a:gd name="connsiteX955" fmla="*/ 1778531 w 8026415"/>
              <a:gd name="connsiteY955" fmla="*/ 3142334 h 6663713"/>
              <a:gd name="connsiteX956" fmla="*/ 1796033 w 8026415"/>
              <a:gd name="connsiteY956" fmla="*/ 3134763 h 6663713"/>
              <a:gd name="connsiteX957" fmla="*/ 1804759 w 8026415"/>
              <a:gd name="connsiteY957" fmla="*/ 3134340 h 6663713"/>
              <a:gd name="connsiteX958" fmla="*/ 1797833 w 8026415"/>
              <a:gd name="connsiteY958" fmla="*/ 3144282 h 6663713"/>
              <a:gd name="connsiteX959" fmla="*/ 1810355 w 8026415"/>
              <a:gd name="connsiteY959" fmla="*/ 3135991 h 6663713"/>
              <a:gd name="connsiteX960" fmla="*/ 1831655 w 8026415"/>
              <a:gd name="connsiteY960" fmla="*/ 3120549 h 6663713"/>
              <a:gd name="connsiteX961" fmla="*/ 1857317 w 8026415"/>
              <a:gd name="connsiteY961" fmla="*/ 3104898 h 6663713"/>
              <a:gd name="connsiteX962" fmla="*/ 1876051 w 8026415"/>
              <a:gd name="connsiteY962" fmla="*/ 3099188 h 6663713"/>
              <a:gd name="connsiteX963" fmla="*/ 1889190 w 8026415"/>
              <a:gd name="connsiteY963" fmla="*/ 3091827 h 6663713"/>
              <a:gd name="connsiteX964" fmla="*/ 1939281 w 8026415"/>
              <a:gd name="connsiteY964" fmla="*/ 3058663 h 6663713"/>
              <a:gd name="connsiteX965" fmla="*/ 1992503 w 8026415"/>
              <a:gd name="connsiteY965" fmla="*/ 3023424 h 6663713"/>
              <a:gd name="connsiteX966" fmla="*/ 1993121 w 8026415"/>
              <a:gd name="connsiteY966" fmla="*/ 3024356 h 6663713"/>
              <a:gd name="connsiteX967" fmla="*/ 1940514 w 8026415"/>
              <a:gd name="connsiteY967" fmla="*/ 3060524 h 6663713"/>
              <a:gd name="connsiteX968" fmla="*/ 1954886 w 8026415"/>
              <a:gd name="connsiteY968" fmla="*/ 3055026 h 6663713"/>
              <a:gd name="connsiteX969" fmla="*/ 2050657 w 8026415"/>
              <a:gd name="connsiteY969" fmla="*/ 2995633 h 6663713"/>
              <a:gd name="connsiteX970" fmla="*/ 2069440 w 8026415"/>
              <a:gd name="connsiteY970" fmla="*/ 2983197 h 6663713"/>
              <a:gd name="connsiteX971" fmla="*/ 2113837 w 8026415"/>
              <a:gd name="connsiteY971" fmla="*/ 2961834 h 6663713"/>
              <a:gd name="connsiteX972" fmla="*/ 2142013 w 8026415"/>
              <a:gd name="connsiteY972" fmla="*/ 2943179 h 6663713"/>
              <a:gd name="connsiteX973" fmla="*/ 2152639 w 8026415"/>
              <a:gd name="connsiteY973" fmla="*/ 2938822 h 6663713"/>
              <a:gd name="connsiteX974" fmla="*/ 2151357 w 8026415"/>
              <a:gd name="connsiteY974" fmla="*/ 2943688 h 6663713"/>
              <a:gd name="connsiteX975" fmla="*/ 2130057 w 8026415"/>
              <a:gd name="connsiteY975" fmla="*/ 2959127 h 6663713"/>
              <a:gd name="connsiteX976" fmla="*/ 2114453 w 8026415"/>
              <a:gd name="connsiteY976" fmla="*/ 2962765 h 6663713"/>
              <a:gd name="connsiteX977" fmla="*/ 2082530 w 8026415"/>
              <a:gd name="connsiteY977" fmla="*/ 2982562 h 6663713"/>
              <a:gd name="connsiteX978" fmla="*/ 2044961 w 8026415"/>
              <a:gd name="connsiteY978" fmla="*/ 3007436 h 6663713"/>
              <a:gd name="connsiteX979" fmla="*/ 2029308 w 8026415"/>
              <a:gd name="connsiteY979" fmla="*/ 3017800 h 6663713"/>
              <a:gd name="connsiteX980" fmla="*/ 2008009 w 8026415"/>
              <a:gd name="connsiteY980" fmla="*/ 3033241 h 6663713"/>
              <a:gd name="connsiteX981" fmla="*/ 1985477 w 8026415"/>
              <a:gd name="connsiteY981" fmla="*/ 3046819 h 6663713"/>
              <a:gd name="connsiteX982" fmla="*/ 1973571 w 8026415"/>
              <a:gd name="connsiteY982" fmla="*/ 3056043 h 6663713"/>
              <a:gd name="connsiteX983" fmla="*/ 1965460 w 8026415"/>
              <a:gd name="connsiteY983" fmla="*/ 3057396 h 6663713"/>
              <a:gd name="connsiteX984" fmla="*/ 1949808 w 8026415"/>
              <a:gd name="connsiteY984" fmla="*/ 3067759 h 6663713"/>
              <a:gd name="connsiteX985" fmla="*/ 1944778 w 8026415"/>
              <a:gd name="connsiteY985" fmla="*/ 3073766 h 6663713"/>
              <a:gd name="connsiteX986" fmla="*/ 1939182 w 8026415"/>
              <a:gd name="connsiteY986" fmla="*/ 3072116 h 6663713"/>
              <a:gd name="connsiteX987" fmla="*/ 1920398 w 8026415"/>
              <a:gd name="connsiteY987" fmla="*/ 3084553 h 6663713"/>
              <a:gd name="connsiteX988" fmla="*/ 1915370 w 8026415"/>
              <a:gd name="connsiteY988" fmla="*/ 3090561 h 6663713"/>
              <a:gd name="connsiteX989" fmla="*/ 1909773 w 8026415"/>
              <a:gd name="connsiteY989" fmla="*/ 3088911 h 6663713"/>
              <a:gd name="connsiteX990" fmla="*/ 1859066 w 8026415"/>
              <a:gd name="connsiteY990" fmla="*/ 3121144 h 6663713"/>
              <a:gd name="connsiteX991" fmla="*/ 1849675 w 8026415"/>
              <a:gd name="connsiteY991" fmla="*/ 3127362 h 6663713"/>
              <a:gd name="connsiteX992" fmla="*/ 1837768 w 8026415"/>
              <a:gd name="connsiteY992" fmla="*/ 3136585 h 6663713"/>
              <a:gd name="connsiteX993" fmla="*/ 1810824 w 8026415"/>
              <a:gd name="connsiteY993" fmla="*/ 3157101 h 6663713"/>
              <a:gd name="connsiteX994" fmla="*/ 1782647 w 8026415"/>
              <a:gd name="connsiteY994" fmla="*/ 3175757 h 6663713"/>
              <a:gd name="connsiteX995" fmla="*/ 1753239 w 8026415"/>
              <a:gd name="connsiteY995" fmla="*/ 3192551 h 6663713"/>
              <a:gd name="connsiteX996" fmla="*/ 1731323 w 8026415"/>
              <a:gd name="connsiteY996" fmla="*/ 3207061 h 6663713"/>
              <a:gd name="connsiteX997" fmla="*/ 1720032 w 8026415"/>
              <a:gd name="connsiteY997" fmla="*/ 3217213 h 6663713"/>
              <a:gd name="connsiteX998" fmla="*/ 1704379 w 8026415"/>
              <a:gd name="connsiteY998" fmla="*/ 3227578 h 6663713"/>
              <a:gd name="connsiteX999" fmla="*/ 1676203 w 8026415"/>
              <a:gd name="connsiteY999" fmla="*/ 3246233 h 6663713"/>
              <a:gd name="connsiteX1000" fmla="*/ 1673072 w 8026415"/>
              <a:gd name="connsiteY1000" fmla="*/ 3248305 h 6663713"/>
              <a:gd name="connsiteX1001" fmla="*/ 1634936 w 8026415"/>
              <a:gd name="connsiteY1001" fmla="*/ 3265522 h 6663713"/>
              <a:gd name="connsiteX1002" fmla="*/ 1633703 w 8026415"/>
              <a:gd name="connsiteY1002" fmla="*/ 3263661 h 6663713"/>
              <a:gd name="connsiteX1003" fmla="*/ 1639399 w 8026415"/>
              <a:gd name="connsiteY1003" fmla="*/ 3251857 h 6663713"/>
              <a:gd name="connsiteX1004" fmla="*/ 1664444 w 8026415"/>
              <a:gd name="connsiteY1004" fmla="*/ 3235275 h 6663713"/>
              <a:gd name="connsiteX1005" fmla="*/ 1672604 w 8026415"/>
              <a:gd name="connsiteY1005" fmla="*/ 3227195 h 6663713"/>
              <a:gd name="connsiteX1006" fmla="*/ 1662596 w 8026415"/>
              <a:gd name="connsiteY1006" fmla="*/ 3232482 h 6663713"/>
              <a:gd name="connsiteX1007" fmla="*/ 1650689 w 8026415"/>
              <a:gd name="connsiteY1007" fmla="*/ 3241704 h 6663713"/>
              <a:gd name="connsiteX1008" fmla="*/ 1635035 w 8026415"/>
              <a:gd name="connsiteY1008" fmla="*/ 3252069 h 6663713"/>
              <a:gd name="connsiteX1009" fmla="*/ 1623194 w 8026415"/>
              <a:gd name="connsiteY1009" fmla="*/ 3259291 h 6663713"/>
              <a:gd name="connsiteX1010" fmla="*/ 1625040 w 8026415"/>
              <a:gd name="connsiteY1010" fmla="*/ 3253946 h 6663713"/>
              <a:gd name="connsiteX1011" fmla="*/ 1588718 w 8026415"/>
              <a:gd name="connsiteY1011" fmla="*/ 3257298 h 6663713"/>
              <a:gd name="connsiteX1012" fmla="*/ 1607673 w 8026415"/>
              <a:gd name="connsiteY1012" fmla="*/ 3244749 h 6663713"/>
              <a:gd name="connsiteX1013" fmla="*/ 1621478 w 8026415"/>
              <a:gd name="connsiteY1013" fmla="*/ 3231592 h 6663713"/>
              <a:gd name="connsiteX1014" fmla="*/ 1581669 w 8026415"/>
              <a:gd name="connsiteY1014" fmla="*/ 3257949 h 6663713"/>
              <a:gd name="connsiteX1015" fmla="*/ 1575820 w 8026415"/>
              <a:gd name="connsiteY1015" fmla="*/ 3258489 h 6663713"/>
              <a:gd name="connsiteX1016" fmla="*/ 1501639 w 8026415"/>
              <a:gd name="connsiteY1016" fmla="*/ 3275555 h 6663713"/>
              <a:gd name="connsiteX1017" fmla="*/ 1471166 w 8026415"/>
              <a:gd name="connsiteY1017" fmla="*/ 3290117 h 6663713"/>
              <a:gd name="connsiteX1018" fmla="*/ 1495929 w 8026415"/>
              <a:gd name="connsiteY1018" fmla="*/ 3273213 h 6663713"/>
              <a:gd name="connsiteX1019" fmla="*/ 1577328 w 8026415"/>
              <a:gd name="connsiteY1019" fmla="*/ 3219319 h 6663713"/>
              <a:gd name="connsiteX1020" fmla="*/ 1653081 w 8026415"/>
              <a:gd name="connsiteY1020" fmla="*/ 3170504 h 6663713"/>
              <a:gd name="connsiteX1021" fmla="*/ 1662474 w 8026415"/>
              <a:gd name="connsiteY1021" fmla="*/ 3164285 h 6663713"/>
              <a:gd name="connsiteX1022" fmla="*/ 1736378 w 8026415"/>
              <a:gd name="connsiteY1022" fmla="*/ 3112675 h 6663713"/>
              <a:gd name="connsiteX1023" fmla="*/ 1785188 w 8026415"/>
              <a:gd name="connsiteY1023" fmla="*/ 3084375 h 6663713"/>
              <a:gd name="connsiteX1024" fmla="*/ 1829633 w 8026415"/>
              <a:gd name="connsiteY1024" fmla="*/ 3056286 h 6663713"/>
              <a:gd name="connsiteX1025" fmla="*/ 1868484 w 8026415"/>
              <a:gd name="connsiteY1025" fmla="*/ 3026547 h 6663713"/>
              <a:gd name="connsiteX1026" fmla="*/ 1972513 w 8026415"/>
              <a:gd name="connsiteY1026" fmla="*/ 2945622 h 6663713"/>
              <a:gd name="connsiteX1027" fmla="*/ 2035127 w 8026415"/>
              <a:gd name="connsiteY1027" fmla="*/ 2904166 h 6663713"/>
              <a:gd name="connsiteX1028" fmla="*/ 2047033 w 8026415"/>
              <a:gd name="connsiteY1028" fmla="*/ 2894943 h 6663713"/>
              <a:gd name="connsiteX1029" fmla="*/ 2038308 w 8026415"/>
              <a:gd name="connsiteY1029" fmla="*/ 2895366 h 6663713"/>
              <a:gd name="connsiteX1030" fmla="*/ 2001405 w 8026415"/>
              <a:gd name="connsiteY1030" fmla="*/ 2914444 h 6663713"/>
              <a:gd name="connsiteX1031" fmla="*/ 1951979 w 8026415"/>
              <a:gd name="connsiteY1031" fmla="*/ 2941814 h 6663713"/>
              <a:gd name="connsiteX1032" fmla="*/ 1962653 w 8026415"/>
              <a:gd name="connsiteY1032" fmla="*/ 2930729 h 6663713"/>
              <a:gd name="connsiteX1033" fmla="*/ 1991495 w 8026415"/>
              <a:gd name="connsiteY1033" fmla="*/ 2906279 h 6663713"/>
              <a:gd name="connsiteX1034" fmla="*/ 1995907 w 8026415"/>
              <a:gd name="connsiteY1034" fmla="*/ 2899341 h 6663713"/>
              <a:gd name="connsiteX1035" fmla="*/ 1985899 w 8026415"/>
              <a:gd name="connsiteY1035" fmla="*/ 2904629 h 6663713"/>
              <a:gd name="connsiteX1036" fmla="*/ 1973376 w 8026415"/>
              <a:gd name="connsiteY1036" fmla="*/ 2912919 h 6663713"/>
              <a:gd name="connsiteX1037" fmla="*/ 1923902 w 8026415"/>
              <a:gd name="connsiteY1037" fmla="*/ 2947015 h 6663713"/>
              <a:gd name="connsiteX1038" fmla="*/ 1892595 w 8026415"/>
              <a:gd name="connsiteY1038" fmla="*/ 2967744 h 6663713"/>
              <a:gd name="connsiteX1039" fmla="*/ 1863185 w 8026415"/>
              <a:gd name="connsiteY1039" fmla="*/ 2984537 h 6663713"/>
              <a:gd name="connsiteX1040" fmla="*/ 1768647 w 8026415"/>
              <a:gd name="connsiteY1040" fmla="*/ 3045791 h 6663713"/>
              <a:gd name="connsiteX1041" fmla="*/ 1758640 w 8026415"/>
              <a:gd name="connsiteY1041" fmla="*/ 3051079 h 6663713"/>
              <a:gd name="connsiteX1042" fmla="*/ 1751760 w 8026415"/>
              <a:gd name="connsiteY1042" fmla="*/ 3054293 h 6663713"/>
              <a:gd name="connsiteX1043" fmla="*/ 1716658 w 8026415"/>
              <a:gd name="connsiteY1043" fmla="*/ 3082891 h 6663713"/>
              <a:gd name="connsiteX1044" fmla="*/ 1671595 w 8026415"/>
              <a:gd name="connsiteY1044" fmla="*/ 3110048 h 6663713"/>
              <a:gd name="connsiteX1045" fmla="*/ 1665334 w 8026415"/>
              <a:gd name="connsiteY1045" fmla="*/ 3114193 h 6663713"/>
              <a:gd name="connsiteX1046" fmla="*/ 1630896 w 8026415"/>
              <a:gd name="connsiteY1046" fmla="*/ 3136995 h 6663713"/>
              <a:gd name="connsiteX1047" fmla="*/ 1592095 w 8026415"/>
              <a:gd name="connsiteY1047" fmla="*/ 3160007 h 6663713"/>
              <a:gd name="connsiteX1048" fmla="*/ 1542003 w 8026415"/>
              <a:gd name="connsiteY1048" fmla="*/ 3193172 h 6663713"/>
              <a:gd name="connsiteX1049" fmla="*/ 1496891 w 8026415"/>
              <a:gd name="connsiteY1049" fmla="*/ 3227057 h 6663713"/>
              <a:gd name="connsiteX1050" fmla="*/ 1427350 w 8026415"/>
              <a:gd name="connsiteY1050" fmla="*/ 3278454 h 6663713"/>
              <a:gd name="connsiteX1051" fmla="*/ 1372230 w 8026415"/>
              <a:gd name="connsiteY1051" fmla="*/ 3317627 h 6663713"/>
              <a:gd name="connsiteX1052" fmla="*/ 1389732 w 8026415"/>
              <a:gd name="connsiteY1052" fmla="*/ 3310056 h 6663713"/>
              <a:gd name="connsiteX1053" fmla="*/ 1405385 w 8026415"/>
              <a:gd name="connsiteY1053" fmla="*/ 3299691 h 6663713"/>
              <a:gd name="connsiteX1054" fmla="*/ 1467334 w 8026415"/>
              <a:gd name="connsiteY1054" fmla="*/ 3264030 h 6663713"/>
              <a:gd name="connsiteX1055" fmla="*/ 1517426 w 8026415"/>
              <a:gd name="connsiteY1055" fmla="*/ 3230866 h 6663713"/>
              <a:gd name="connsiteX1056" fmla="*/ 1561305 w 8026415"/>
              <a:gd name="connsiteY1056" fmla="*/ 3195120 h 6663713"/>
              <a:gd name="connsiteX1057" fmla="*/ 1575726 w 8026415"/>
              <a:gd name="connsiteY1057" fmla="*/ 3182894 h 6663713"/>
              <a:gd name="connsiteX1058" fmla="*/ 1638290 w 8026415"/>
              <a:gd name="connsiteY1058" fmla="*/ 3148165 h 6663713"/>
              <a:gd name="connsiteX1059" fmla="*/ 1663952 w 8026415"/>
              <a:gd name="connsiteY1059" fmla="*/ 3132513 h 6663713"/>
              <a:gd name="connsiteX1060" fmla="*/ 1698392 w 8026415"/>
              <a:gd name="connsiteY1060" fmla="*/ 3109711 h 6663713"/>
              <a:gd name="connsiteX1061" fmla="*/ 1717176 w 8026415"/>
              <a:gd name="connsiteY1061" fmla="*/ 3097275 h 6663713"/>
              <a:gd name="connsiteX1062" fmla="*/ 1752896 w 8026415"/>
              <a:gd name="connsiteY1062" fmla="*/ 3069608 h 6663713"/>
              <a:gd name="connsiteX1063" fmla="*/ 1775426 w 8026415"/>
              <a:gd name="connsiteY1063" fmla="*/ 3056029 h 6663713"/>
              <a:gd name="connsiteX1064" fmla="*/ 1830497 w 8026415"/>
              <a:gd name="connsiteY1064" fmla="*/ 3023583 h 6663713"/>
              <a:gd name="connsiteX1065" fmla="*/ 1862420 w 8026415"/>
              <a:gd name="connsiteY1065" fmla="*/ 3003787 h 6663713"/>
              <a:gd name="connsiteX1066" fmla="*/ 1871196 w 8026415"/>
              <a:gd name="connsiteY1066" fmla="*/ 2996638 h 6663713"/>
              <a:gd name="connsiteX1067" fmla="*/ 1900038 w 8026415"/>
              <a:gd name="connsiteY1067" fmla="*/ 2972187 h 6663713"/>
              <a:gd name="connsiteX1068" fmla="*/ 1914410 w 8026415"/>
              <a:gd name="connsiteY1068" fmla="*/ 2966687 h 6663713"/>
              <a:gd name="connsiteX1069" fmla="*/ 1874278 w 8026415"/>
              <a:gd name="connsiteY1069" fmla="*/ 3001291 h 6663713"/>
              <a:gd name="connsiteX1070" fmla="*/ 1702089 w 8026415"/>
              <a:gd name="connsiteY1070" fmla="*/ 3115297 h 6663713"/>
              <a:gd name="connsiteX1071" fmla="*/ 1650099 w 8026415"/>
              <a:gd name="connsiteY1071" fmla="*/ 3152396 h 6663713"/>
              <a:gd name="connsiteX1072" fmla="*/ 1641939 w 8026415"/>
              <a:gd name="connsiteY1072" fmla="*/ 3160476 h 6663713"/>
              <a:gd name="connsiteX1073" fmla="*/ 1640041 w 8026415"/>
              <a:gd name="connsiteY1073" fmla="*/ 3164410 h 6663713"/>
              <a:gd name="connsiteX1074" fmla="*/ 1643789 w 8026415"/>
              <a:gd name="connsiteY1074" fmla="*/ 3163268 h 6663713"/>
              <a:gd name="connsiteX1075" fmla="*/ 1656928 w 8026415"/>
              <a:gd name="connsiteY1075" fmla="*/ 3155907 h 6663713"/>
              <a:gd name="connsiteX1076" fmla="*/ 1654413 w 8026415"/>
              <a:gd name="connsiteY1076" fmla="*/ 3158911 h 6663713"/>
              <a:gd name="connsiteX1077" fmla="*/ 1515429 w 8026415"/>
              <a:gd name="connsiteY1077" fmla="*/ 3248253 h 6663713"/>
              <a:gd name="connsiteX1078" fmla="*/ 1468468 w 8026415"/>
              <a:gd name="connsiteY1078" fmla="*/ 3279346 h 6663713"/>
              <a:gd name="connsiteX1079" fmla="*/ 1421508 w 8026415"/>
              <a:gd name="connsiteY1079" fmla="*/ 3310439 h 6663713"/>
              <a:gd name="connsiteX1080" fmla="*/ 1415246 w 8026415"/>
              <a:gd name="connsiteY1080" fmla="*/ 3314583 h 6663713"/>
              <a:gd name="connsiteX1081" fmla="*/ 1379575 w 8026415"/>
              <a:gd name="connsiteY1081" fmla="*/ 3335523 h 6663713"/>
              <a:gd name="connsiteX1082" fmla="*/ 1320092 w 8026415"/>
              <a:gd name="connsiteY1082" fmla="*/ 3374907 h 6663713"/>
              <a:gd name="connsiteX1083" fmla="*/ 1314963 w 8026415"/>
              <a:gd name="connsiteY1083" fmla="*/ 3377616 h 6663713"/>
              <a:gd name="connsiteX1084" fmla="*/ 1301004 w 8026415"/>
              <a:gd name="connsiteY1084" fmla="*/ 3383431 h 6663713"/>
              <a:gd name="connsiteX1085" fmla="*/ 1320757 w 8026415"/>
              <a:gd name="connsiteY1085" fmla="*/ 3369111 h 6663713"/>
              <a:gd name="connsiteX1086" fmla="*/ 1342057 w 8026415"/>
              <a:gd name="connsiteY1086" fmla="*/ 3353671 h 6663713"/>
              <a:gd name="connsiteX1087" fmla="*/ 1348983 w 8026415"/>
              <a:gd name="connsiteY1087" fmla="*/ 3343728 h 6663713"/>
              <a:gd name="connsiteX1088" fmla="*/ 1361506 w 8026415"/>
              <a:gd name="connsiteY1088" fmla="*/ 3335437 h 6663713"/>
              <a:gd name="connsiteX1089" fmla="*/ 1359658 w 8026415"/>
              <a:gd name="connsiteY1089" fmla="*/ 3332646 h 6663713"/>
              <a:gd name="connsiteX1090" fmla="*/ 1344003 w 8026415"/>
              <a:gd name="connsiteY1090" fmla="*/ 3343009 h 6663713"/>
              <a:gd name="connsiteX1091" fmla="*/ 1331480 w 8026415"/>
              <a:gd name="connsiteY1091" fmla="*/ 3351301 h 6663713"/>
              <a:gd name="connsiteX1092" fmla="*/ 1321472 w 8026415"/>
              <a:gd name="connsiteY1092" fmla="*/ 3356588 h 6663713"/>
              <a:gd name="connsiteX1093" fmla="*/ 1329015 w 8026415"/>
              <a:gd name="connsiteY1093" fmla="*/ 3347578 h 6663713"/>
              <a:gd name="connsiteX1094" fmla="*/ 1327167 w 8026415"/>
              <a:gd name="connsiteY1094" fmla="*/ 3344785 h 6663713"/>
              <a:gd name="connsiteX1095" fmla="*/ 1299657 w 8026415"/>
              <a:gd name="connsiteY1095" fmla="*/ 3357645 h 6663713"/>
              <a:gd name="connsiteX1096" fmla="*/ 1268023 w 8026415"/>
              <a:gd name="connsiteY1096" fmla="*/ 3380429 h 6663713"/>
              <a:gd name="connsiteX1097" fmla="*/ 1245731 w 8026415"/>
              <a:gd name="connsiteY1097" fmla="*/ 3395816 h 6663713"/>
              <a:gd name="connsiteX1098" fmla="*/ 1242762 w 8026415"/>
              <a:gd name="connsiteY1098" fmla="*/ 3394313 h 6663713"/>
              <a:gd name="connsiteX1099" fmla="*/ 1244611 w 8026415"/>
              <a:gd name="connsiteY1099" fmla="*/ 3373370 h 6663713"/>
              <a:gd name="connsiteX1100" fmla="*/ 1271889 w 8026415"/>
              <a:gd name="connsiteY1100" fmla="*/ 3325238 h 6663713"/>
              <a:gd name="connsiteX1101" fmla="*/ 1280722 w 8026415"/>
              <a:gd name="connsiteY1101" fmla="*/ 3302699 h 6663713"/>
              <a:gd name="connsiteX1102" fmla="*/ 1246454 w 8026415"/>
              <a:gd name="connsiteY1102" fmla="*/ 3304286 h 6663713"/>
              <a:gd name="connsiteX1103" fmla="*/ 1188726 w 8026415"/>
              <a:gd name="connsiteY1103" fmla="*/ 3271306 h 6663713"/>
              <a:gd name="connsiteX1104" fmla="*/ 1135118 w 8026415"/>
              <a:gd name="connsiteY1104" fmla="*/ 3234204 h 6663713"/>
              <a:gd name="connsiteX1105" fmla="*/ 1163986 w 8026415"/>
              <a:gd name="connsiteY1105" fmla="*/ 3188858 h 6663713"/>
              <a:gd name="connsiteX1106" fmla="*/ 1261405 w 8026415"/>
              <a:gd name="connsiteY1106" fmla="*/ 3057459 h 6663713"/>
              <a:gd name="connsiteX1107" fmla="*/ 1263668 w 8026415"/>
              <a:gd name="connsiteY1107" fmla="*/ 3055339 h 6663713"/>
              <a:gd name="connsiteX1108" fmla="*/ 1259492 w 8026415"/>
              <a:gd name="connsiteY1108" fmla="*/ 3048522 h 6663713"/>
              <a:gd name="connsiteX1109" fmla="*/ 1255566 w 8026415"/>
              <a:gd name="connsiteY1109" fmla="*/ 3028502 h 6663713"/>
              <a:gd name="connsiteX1110" fmla="*/ 1279942 w 8026415"/>
              <a:gd name="connsiteY1110" fmla="*/ 2945411 h 6663713"/>
              <a:gd name="connsiteX1111" fmla="*/ 1327104 w 8026415"/>
              <a:gd name="connsiteY1111" fmla="*/ 2843219 h 6663713"/>
              <a:gd name="connsiteX1112" fmla="*/ 1335090 w 8026415"/>
              <a:gd name="connsiteY1112" fmla="*/ 2825149 h 6663713"/>
              <a:gd name="connsiteX1113" fmla="*/ 1333492 w 8026415"/>
              <a:gd name="connsiteY1113" fmla="*/ 2816276 h 6663713"/>
              <a:gd name="connsiteX1114" fmla="*/ 1346477 w 8026415"/>
              <a:gd name="connsiteY1114" fmla="*/ 2808114 h 6663713"/>
              <a:gd name="connsiteX1115" fmla="*/ 1378515 w 8026415"/>
              <a:gd name="connsiteY1115" fmla="*/ 2788508 h 6663713"/>
              <a:gd name="connsiteX1116" fmla="*/ 1409834 w 8026415"/>
              <a:gd name="connsiteY1116" fmla="*/ 2767759 h 6663713"/>
              <a:gd name="connsiteX1117" fmla="*/ 1438932 w 8026415"/>
              <a:gd name="connsiteY1117" fmla="*/ 2750532 h 6663713"/>
              <a:gd name="connsiteX1118" fmla="*/ 1442112 w 8026415"/>
              <a:gd name="connsiteY1118" fmla="*/ 2748534 h 6663713"/>
              <a:gd name="connsiteX1119" fmla="*/ 1444574 w 8026415"/>
              <a:gd name="connsiteY1119" fmla="*/ 2745392 h 6663713"/>
              <a:gd name="connsiteX1120" fmla="*/ 1451411 w 8026415"/>
              <a:gd name="connsiteY1120" fmla="*/ 2742157 h 6663713"/>
              <a:gd name="connsiteX1121" fmla="*/ 1464131 w 8026415"/>
              <a:gd name="connsiteY1121" fmla="*/ 2734161 h 6663713"/>
              <a:gd name="connsiteX1122" fmla="*/ 1470731 w 8026415"/>
              <a:gd name="connsiteY1122" fmla="*/ 2730545 h 6663713"/>
              <a:gd name="connsiteX1123" fmla="*/ 1495450 w 8026415"/>
              <a:gd name="connsiteY1123" fmla="*/ 2713413 h 6663713"/>
              <a:gd name="connsiteX1124" fmla="*/ 1497913 w 8026415"/>
              <a:gd name="connsiteY1124" fmla="*/ 2710271 h 6663713"/>
              <a:gd name="connsiteX1125" fmla="*/ 1510633 w 8026415"/>
              <a:gd name="connsiteY1125" fmla="*/ 2702276 h 6663713"/>
              <a:gd name="connsiteX1126" fmla="*/ 1515249 w 8026415"/>
              <a:gd name="connsiteY1126" fmla="*/ 2702562 h 6663713"/>
              <a:gd name="connsiteX1127" fmla="*/ 1522088 w 8026415"/>
              <a:gd name="connsiteY1127" fmla="*/ 2699327 h 6663713"/>
              <a:gd name="connsiteX1128" fmla="*/ 1534807 w 8026415"/>
              <a:gd name="connsiteY1128" fmla="*/ 2691332 h 6663713"/>
              <a:gd name="connsiteX1129" fmla="*/ 1547526 w 8026415"/>
              <a:gd name="connsiteY1129" fmla="*/ 2683337 h 6663713"/>
              <a:gd name="connsiteX1130" fmla="*/ 1554125 w 8026415"/>
              <a:gd name="connsiteY1130" fmla="*/ 2679720 h 6663713"/>
              <a:gd name="connsiteX1131" fmla="*/ 1574163 w 8026415"/>
              <a:gd name="connsiteY1131" fmla="*/ 2669252 h 6663713"/>
              <a:gd name="connsiteX1132" fmla="*/ 1581480 w 8026415"/>
              <a:gd name="connsiteY1132" fmla="*/ 2666778 h 6663713"/>
              <a:gd name="connsiteX1133" fmla="*/ 1603739 w 8026415"/>
              <a:gd name="connsiteY1133" fmla="*/ 2652786 h 6663713"/>
              <a:gd name="connsiteX1134" fmla="*/ 1607945 w 8026415"/>
              <a:gd name="connsiteY1134" fmla="*/ 2645361 h 6663713"/>
              <a:gd name="connsiteX1135" fmla="*/ 1610646 w 8026415"/>
              <a:gd name="connsiteY1135" fmla="*/ 2642600 h 6663713"/>
              <a:gd name="connsiteX1136" fmla="*/ 1655883 w 8026415"/>
              <a:gd name="connsiteY1136" fmla="*/ 2615761 h 6663713"/>
              <a:gd name="connsiteX1137" fmla="*/ 1678140 w 8026415"/>
              <a:gd name="connsiteY1137" fmla="*/ 2601771 h 6663713"/>
              <a:gd name="connsiteX1138" fmla="*/ 1681081 w 8026415"/>
              <a:gd name="connsiteY1138" fmla="*/ 2599392 h 6663713"/>
              <a:gd name="connsiteX1139" fmla="*/ 1704060 w 8026415"/>
              <a:gd name="connsiteY1139" fmla="*/ 2586542 h 6663713"/>
              <a:gd name="connsiteX1140" fmla="*/ 1731480 w 8026415"/>
              <a:gd name="connsiteY1140" fmla="*/ 2566649 h 6663713"/>
              <a:gd name="connsiteX1141" fmla="*/ 1737361 w 8026415"/>
              <a:gd name="connsiteY1141" fmla="*/ 2561890 h 6663713"/>
              <a:gd name="connsiteX1142" fmla="*/ 1743961 w 8026415"/>
              <a:gd name="connsiteY1142" fmla="*/ 2558274 h 6663713"/>
              <a:gd name="connsiteX1143" fmla="*/ 1771622 w 8026415"/>
              <a:gd name="connsiteY1143" fmla="*/ 2538762 h 6663713"/>
              <a:gd name="connsiteX1144" fmla="*/ 1780682 w 8026415"/>
              <a:gd name="connsiteY1144" fmla="*/ 2532004 h 6663713"/>
              <a:gd name="connsiteX1145" fmla="*/ 1818362 w 8026415"/>
              <a:gd name="connsiteY1145" fmla="*/ 2507258 h 6663713"/>
              <a:gd name="connsiteX1146" fmla="*/ 1821063 w 8026415"/>
              <a:gd name="connsiteY1146" fmla="*/ 2504497 h 6663713"/>
              <a:gd name="connsiteX1147" fmla="*/ 1817643 w 8026415"/>
              <a:gd name="connsiteY1147" fmla="*/ 2506115 h 6663713"/>
              <a:gd name="connsiteX1148" fmla="*/ 1804924 w 8026415"/>
              <a:gd name="connsiteY1148" fmla="*/ 2514110 h 6663713"/>
              <a:gd name="connsiteX1149" fmla="*/ 1795145 w 8026415"/>
              <a:gd name="connsiteY1149" fmla="*/ 2519725 h 6663713"/>
              <a:gd name="connsiteX1150" fmla="*/ 1786351 w 8026415"/>
              <a:gd name="connsiteY1150" fmla="*/ 2523713 h 6663713"/>
              <a:gd name="connsiteX1151" fmla="*/ 1814365 w 8026415"/>
              <a:gd name="connsiteY1151" fmla="*/ 2506029 h 6663713"/>
              <a:gd name="connsiteX1152" fmla="*/ 1887503 w 8026415"/>
              <a:gd name="connsiteY1152" fmla="*/ 2460057 h 6663713"/>
              <a:gd name="connsiteX1153" fmla="*/ 1915762 w 8026415"/>
              <a:gd name="connsiteY1153" fmla="*/ 2441496 h 6663713"/>
              <a:gd name="connsiteX1154" fmla="*/ 1947379 w 8026415"/>
              <a:gd name="connsiteY1154" fmla="*/ 2421223 h 6663713"/>
              <a:gd name="connsiteX1155" fmla="*/ 1988718 w 8026415"/>
              <a:gd name="connsiteY1155" fmla="*/ 2395239 h 6663713"/>
              <a:gd name="connsiteX1156" fmla="*/ 2013978 w 8026415"/>
              <a:gd name="connsiteY1156" fmla="*/ 2378963 h 6663713"/>
              <a:gd name="connsiteX1157" fmla="*/ 2023336 w 8026415"/>
              <a:gd name="connsiteY1157" fmla="*/ 2372681 h 6663713"/>
              <a:gd name="connsiteX1158" fmla="*/ 2061496 w 8026415"/>
              <a:gd name="connsiteY1158" fmla="*/ 2348696 h 6663713"/>
              <a:gd name="connsiteX1159" fmla="*/ 2102835 w 8026415"/>
              <a:gd name="connsiteY1159" fmla="*/ 2322712 h 6663713"/>
              <a:gd name="connsiteX1160" fmla="*/ 2144172 w 8026415"/>
              <a:gd name="connsiteY1160" fmla="*/ 2296729 h 6663713"/>
              <a:gd name="connsiteX1161" fmla="*/ 2162892 w 8026415"/>
              <a:gd name="connsiteY1161" fmla="*/ 2284164 h 6663713"/>
              <a:gd name="connsiteX1162" fmla="*/ 2191510 w 8026415"/>
              <a:gd name="connsiteY1162" fmla="*/ 2266175 h 6663713"/>
              <a:gd name="connsiteX1163" fmla="*/ 2204229 w 8026415"/>
              <a:gd name="connsiteY1163" fmla="*/ 2258180 h 6663713"/>
              <a:gd name="connsiteX1164" fmla="*/ 2239388 w 8026415"/>
              <a:gd name="connsiteY1164" fmla="*/ 2236481 h 6663713"/>
              <a:gd name="connsiteX1165" fmla="*/ 2251568 w 8026415"/>
              <a:gd name="connsiteY1165" fmla="*/ 2227626 h 6663713"/>
              <a:gd name="connsiteX1166" fmla="*/ 2264287 w 8026415"/>
              <a:gd name="connsiteY1166" fmla="*/ 2219632 h 6663713"/>
              <a:gd name="connsiteX1167" fmla="*/ 2267107 w 8026415"/>
              <a:gd name="connsiteY1167" fmla="*/ 2217060 h 6663713"/>
              <a:gd name="connsiteX1168" fmla="*/ 2308445 w 8026415"/>
              <a:gd name="connsiteY1168" fmla="*/ 2191077 h 6663713"/>
              <a:gd name="connsiteX1169" fmla="*/ 2308805 w 8026415"/>
              <a:gd name="connsiteY1169" fmla="*/ 2191650 h 6663713"/>
              <a:gd name="connsiteX1170" fmla="*/ 2388302 w 8026415"/>
              <a:gd name="connsiteY1170" fmla="*/ 2141682 h 6663713"/>
              <a:gd name="connsiteX1171" fmla="*/ 2407381 w 8026415"/>
              <a:gd name="connsiteY1171" fmla="*/ 2129690 h 6663713"/>
              <a:gd name="connsiteX1172" fmla="*/ 2480158 w 8026415"/>
              <a:gd name="connsiteY1172" fmla="*/ 2083145 h 6663713"/>
              <a:gd name="connsiteX1173" fmla="*/ 2479618 w 8026415"/>
              <a:gd name="connsiteY1173" fmla="*/ 2082286 h 6663713"/>
              <a:gd name="connsiteX1174" fmla="*/ 2482617 w 8026415"/>
              <a:gd name="connsiteY1174" fmla="*/ 2080002 h 6663713"/>
              <a:gd name="connsiteX1175" fmla="*/ 2489157 w 8026415"/>
              <a:gd name="connsiteY1175" fmla="*/ 2076290 h 6663713"/>
              <a:gd name="connsiteX1176" fmla="*/ 2549575 w 8026415"/>
              <a:gd name="connsiteY1176" fmla="*/ 2038314 h 6663713"/>
              <a:gd name="connsiteX1177" fmla="*/ 2562654 w 8026415"/>
              <a:gd name="connsiteY1177" fmla="*/ 2030892 h 6663713"/>
              <a:gd name="connsiteX1178" fmla="*/ 2584913 w 8026415"/>
              <a:gd name="connsiteY1178" fmla="*/ 2016901 h 6663713"/>
              <a:gd name="connsiteX1179" fmla="*/ 2606453 w 8026415"/>
              <a:gd name="connsiteY1179" fmla="*/ 2001764 h 6663713"/>
              <a:gd name="connsiteX1180" fmla="*/ 2615812 w 8026415"/>
              <a:gd name="connsiteY1180" fmla="*/ 1995482 h 6663713"/>
              <a:gd name="connsiteX1181" fmla="*/ 2628532 w 8026415"/>
              <a:gd name="connsiteY1181" fmla="*/ 1987487 h 6663713"/>
              <a:gd name="connsiteX1182" fmla="*/ 2631531 w 8026415"/>
              <a:gd name="connsiteY1182" fmla="*/ 1985201 h 6663713"/>
              <a:gd name="connsiteX1183" fmla="*/ 2627991 w 8026415"/>
              <a:gd name="connsiteY1183" fmla="*/ 1986627 h 6663713"/>
              <a:gd name="connsiteX1184" fmla="*/ 2589473 w 8026415"/>
              <a:gd name="connsiteY1184" fmla="*/ 2010039 h 6663713"/>
              <a:gd name="connsiteX1185" fmla="*/ 2579573 w 8026415"/>
              <a:gd name="connsiteY1185" fmla="*/ 2015463 h 6663713"/>
              <a:gd name="connsiteX1186" fmla="*/ 2550235 w 8026415"/>
              <a:gd name="connsiteY1186" fmla="*/ 2032305 h 6663713"/>
              <a:gd name="connsiteX1187" fmla="*/ 2544054 w 8026415"/>
              <a:gd name="connsiteY1187" fmla="*/ 2036589 h 6663713"/>
              <a:gd name="connsiteX1188" fmla="*/ 2537335 w 8026415"/>
              <a:gd name="connsiteY1188" fmla="*/ 2040014 h 6663713"/>
              <a:gd name="connsiteX1189" fmla="*/ 2507816 w 8026415"/>
              <a:gd name="connsiteY1189" fmla="*/ 2056569 h 6663713"/>
              <a:gd name="connsiteX1190" fmla="*/ 2486096 w 8026415"/>
              <a:gd name="connsiteY1190" fmla="*/ 2071421 h 6663713"/>
              <a:gd name="connsiteX1191" fmla="*/ 2482736 w 8026415"/>
              <a:gd name="connsiteY1191" fmla="*/ 2073134 h 6663713"/>
              <a:gd name="connsiteX1192" fmla="*/ 2460478 w 8026415"/>
              <a:gd name="connsiteY1192" fmla="*/ 2087124 h 6663713"/>
              <a:gd name="connsiteX1193" fmla="*/ 2416499 w 8026415"/>
              <a:gd name="connsiteY1193" fmla="*/ 2115966 h 6663713"/>
              <a:gd name="connsiteX1194" fmla="*/ 2412960 w 8026415"/>
              <a:gd name="connsiteY1194" fmla="*/ 2117390 h 6663713"/>
              <a:gd name="connsiteX1195" fmla="*/ 2404980 w 8026415"/>
              <a:gd name="connsiteY1195" fmla="*/ 2118811 h 6663713"/>
              <a:gd name="connsiteX1196" fmla="*/ 2382721 w 8026415"/>
              <a:gd name="connsiteY1196" fmla="*/ 2132802 h 6663713"/>
              <a:gd name="connsiteX1197" fmla="*/ 2377081 w 8026415"/>
              <a:gd name="connsiteY1197" fmla="*/ 2137945 h 6663713"/>
              <a:gd name="connsiteX1198" fmla="*/ 2358722 w 8026415"/>
              <a:gd name="connsiteY1198" fmla="*/ 2151084 h 6663713"/>
              <a:gd name="connsiteX1199" fmla="*/ 2352543 w 8026415"/>
              <a:gd name="connsiteY1199" fmla="*/ 2155367 h 6663713"/>
              <a:gd name="connsiteX1200" fmla="*/ 2339823 w 8026415"/>
              <a:gd name="connsiteY1200" fmla="*/ 2163362 h 6663713"/>
              <a:gd name="connsiteX1201" fmla="*/ 2327103 w 8026415"/>
              <a:gd name="connsiteY1201" fmla="*/ 2171357 h 6663713"/>
              <a:gd name="connsiteX1202" fmla="*/ 2321104 w 8026415"/>
              <a:gd name="connsiteY1202" fmla="*/ 2175927 h 6663713"/>
              <a:gd name="connsiteX1203" fmla="*/ 2319005 w 8026415"/>
              <a:gd name="connsiteY1203" fmla="*/ 2179645 h 6663713"/>
              <a:gd name="connsiteX1204" fmla="*/ 2306284 w 8026415"/>
              <a:gd name="connsiteY1204" fmla="*/ 2187640 h 6663713"/>
              <a:gd name="connsiteX1205" fmla="*/ 2302564 w 8026415"/>
              <a:gd name="connsiteY1205" fmla="*/ 2188779 h 6663713"/>
              <a:gd name="connsiteX1206" fmla="*/ 2276586 w 8026415"/>
              <a:gd name="connsiteY1206" fmla="*/ 2203909 h 6663713"/>
              <a:gd name="connsiteX1207" fmla="*/ 2270406 w 8026415"/>
              <a:gd name="connsiteY1207" fmla="*/ 2208193 h 6663713"/>
              <a:gd name="connsiteX1208" fmla="*/ 2257686 w 8026415"/>
              <a:gd name="connsiteY1208" fmla="*/ 2216189 h 6663713"/>
              <a:gd name="connsiteX1209" fmla="*/ 2251686 w 8026415"/>
              <a:gd name="connsiteY1209" fmla="*/ 2220759 h 6663713"/>
              <a:gd name="connsiteX1210" fmla="*/ 2247966 w 8026415"/>
              <a:gd name="connsiteY1210" fmla="*/ 2221898 h 6663713"/>
              <a:gd name="connsiteX1211" fmla="*/ 2244787 w 8026415"/>
              <a:gd name="connsiteY1211" fmla="*/ 2223897 h 6663713"/>
              <a:gd name="connsiteX1212" fmla="*/ 2216527 w 8026415"/>
              <a:gd name="connsiteY1212" fmla="*/ 2242458 h 6663713"/>
              <a:gd name="connsiteX1213" fmla="*/ 2184370 w 8026415"/>
              <a:gd name="connsiteY1213" fmla="*/ 2261872 h 6663713"/>
              <a:gd name="connsiteX1214" fmla="*/ 2152751 w 8026415"/>
              <a:gd name="connsiteY1214" fmla="*/ 2282146 h 6663713"/>
              <a:gd name="connsiteX1215" fmla="*/ 2114592 w 8026415"/>
              <a:gd name="connsiteY1215" fmla="*/ 2306131 h 6663713"/>
              <a:gd name="connsiteX1216" fmla="*/ 2111412 w 8026415"/>
              <a:gd name="connsiteY1216" fmla="*/ 2308130 h 6663713"/>
              <a:gd name="connsiteX1217" fmla="*/ 2111593 w 8026415"/>
              <a:gd name="connsiteY1217" fmla="*/ 2308416 h 6663713"/>
              <a:gd name="connsiteX1218" fmla="*/ 2121492 w 8026415"/>
              <a:gd name="connsiteY1218" fmla="*/ 2302993 h 6663713"/>
              <a:gd name="connsiteX1219" fmla="*/ 2128212 w 8026415"/>
              <a:gd name="connsiteY1219" fmla="*/ 2299568 h 6663713"/>
              <a:gd name="connsiteX1220" fmla="*/ 2118852 w 8026415"/>
              <a:gd name="connsiteY1220" fmla="*/ 2305850 h 6663713"/>
              <a:gd name="connsiteX1221" fmla="*/ 2141651 w 8026415"/>
              <a:gd name="connsiteY1221" fmla="*/ 2292719 h 6663713"/>
              <a:gd name="connsiteX1222" fmla="*/ 2151552 w 8026415"/>
              <a:gd name="connsiteY1222" fmla="*/ 2287296 h 6663713"/>
              <a:gd name="connsiteX1223" fmla="*/ 2142372 w 8026415"/>
              <a:gd name="connsiteY1223" fmla="*/ 2293865 h 6663713"/>
              <a:gd name="connsiteX1224" fmla="*/ 2119753 w 8026415"/>
              <a:gd name="connsiteY1224" fmla="*/ 2307282 h 6663713"/>
              <a:gd name="connsiteX1225" fmla="*/ 2113393 w 8026415"/>
              <a:gd name="connsiteY1225" fmla="*/ 2311280 h 6663713"/>
              <a:gd name="connsiteX1226" fmla="*/ 2078773 w 8026415"/>
              <a:gd name="connsiteY1226" fmla="*/ 2333840 h 6663713"/>
              <a:gd name="connsiteX1227" fmla="*/ 2056155 w 8026415"/>
              <a:gd name="connsiteY1227" fmla="*/ 2347257 h 6663713"/>
              <a:gd name="connsiteX1228" fmla="*/ 2052976 w 8026415"/>
              <a:gd name="connsiteY1228" fmla="*/ 2349256 h 6663713"/>
              <a:gd name="connsiteX1229" fmla="*/ 2027897 w 8026415"/>
              <a:gd name="connsiteY1229" fmla="*/ 2365819 h 6663713"/>
              <a:gd name="connsiteX1230" fmla="*/ 1992197 w 8026415"/>
              <a:gd name="connsiteY1230" fmla="*/ 2386659 h 6663713"/>
              <a:gd name="connsiteX1231" fmla="*/ 1988477 w 8026415"/>
              <a:gd name="connsiteY1231" fmla="*/ 2387799 h 6663713"/>
              <a:gd name="connsiteX1232" fmla="*/ 1978398 w 8026415"/>
              <a:gd name="connsiteY1232" fmla="*/ 2392935 h 6663713"/>
              <a:gd name="connsiteX1233" fmla="*/ 1930519 w 8026415"/>
              <a:gd name="connsiteY1233" fmla="*/ 2422630 h 6663713"/>
              <a:gd name="connsiteX1234" fmla="*/ 1920980 w 8026415"/>
              <a:gd name="connsiteY1234" fmla="*/ 2428626 h 6663713"/>
              <a:gd name="connsiteX1235" fmla="*/ 1892362 w 8026415"/>
              <a:gd name="connsiteY1235" fmla="*/ 2446614 h 6663713"/>
              <a:gd name="connsiteX1236" fmla="*/ 1863743 w 8026415"/>
              <a:gd name="connsiteY1236" fmla="*/ 2464603 h 6663713"/>
              <a:gd name="connsiteX1237" fmla="*/ 1828945 w 8026415"/>
              <a:gd name="connsiteY1237" fmla="*/ 2486875 h 6663713"/>
              <a:gd name="connsiteX1238" fmla="*/ 1809865 w 8026415"/>
              <a:gd name="connsiteY1238" fmla="*/ 2498868 h 6663713"/>
              <a:gd name="connsiteX1239" fmla="*/ 1793966 w 8026415"/>
              <a:gd name="connsiteY1239" fmla="*/ 2508861 h 6663713"/>
              <a:gd name="connsiteX1240" fmla="*/ 1736728 w 8026415"/>
              <a:gd name="connsiteY1240" fmla="*/ 2544838 h 6663713"/>
              <a:gd name="connsiteX1241" fmla="*/ 1708469 w 8026415"/>
              <a:gd name="connsiteY1241" fmla="*/ 2563399 h 6663713"/>
              <a:gd name="connsiteX1242" fmla="*/ 1701930 w 8026415"/>
              <a:gd name="connsiteY1242" fmla="*/ 2567111 h 6663713"/>
              <a:gd name="connsiteX1243" fmla="*/ 1663770 w 8026415"/>
              <a:gd name="connsiteY1243" fmla="*/ 2591096 h 6663713"/>
              <a:gd name="connsiteX1244" fmla="*/ 1654412 w 8026415"/>
              <a:gd name="connsiteY1244" fmla="*/ 2597378 h 6663713"/>
              <a:gd name="connsiteX1245" fmla="*/ 1619433 w 8026415"/>
              <a:gd name="connsiteY1245" fmla="*/ 2619364 h 6663713"/>
              <a:gd name="connsiteX1246" fmla="*/ 1590634 w 8026415"/>
              <a:gd name="connsiteY1246" fmla="*/ 2637066 h 6663713"/>
              <a:gd name="connsiteX1247" fmla="*/ 1561836 w 8026415"/>
              <a:gd name="connsiteY1247" fmla="*/ 2654769 h 6663713"/>
              <a:gd name="connsiteX1248" fmla="*/ 1573294 w 8026415"/>
              <a:gd name="connsiteY1248" fmla="*/ 2644768 h 6663713"/>
              <a:gd name="connsiteX1249" fmla="*/ 1575093 w 8026415"/>
              <a:gd name="connsiteY1249" fmla="*/ 2641582 h 6663713"/>
              <a:gd name="connsiteX1250" fmla="*/ 1575574 w 8026415"/>
              <a:gd name="connsiteY1250" fmla="*/ 2641338 h 6663713"/>
              <a:gd name="connsiteX1251" fmla="*/ 1576676 w 8026415"/>
              <a:gd name="connsiteY1251" fmla="*/ 2640445 h 6663713"/>
              <a:gd name="connsiteX1252" fmla="*/ 1575394 w 8026415"/>
              <a:gd name="connsiteY1252" fmla="*/ 2641051 h 6663713"/>
              <a:gd name="connsiteX1253" fmla="*/ 1600653 w 8026415"/>
              <a:gd name="connsiteY1253" fmla="*/ 2624774 h 6663713"/>
              <a:gd name="connsiteX1254" fmla="*/ 1606653 w 8026415"/>
              <a:gd name="connsiteY1254" fmla="*/ 2620204 h 6663713"/>
              <a:gd name="connsiteX1255" fmla="*/ 1605753 w 8026415"/>
              <a:gd name="connsiteY1255" fmla="*/ 2618772 h 6663713"/>
              <a:gd name="connsiteX1256" fmla="*/ 1609112 w 8026415"/>
              <a:gd name="connsiteY1256" fmla="*/ 2617060 h 6663713"/>
              <a:gd name="connsiteX1257" fmla="*/ 1613012 w 8026415"/>
              <a:gd name="connsiteY1257" fmla="*/ 2616207 h 6663713"/>
              <a:gd name="connsiteX1258" fmla="*/ 1629271 w 8026415"/>
              <a:gd name="connsiteY1258" fmla="*/ 2606786 h 6663713"/>
              <a:gd name="connsiteX1259" fmla="*/ 1635451 w 8026415"/>
              <a:gd name="connsiteY1259" fmla="*/ 2602502 h 6663713"/>
              <a:gd name="connsiteX1260" fmla="*/ 1650812 w 8026415"/>
              <a:gd name="connsiteY1260" fmla="*/ 2591650 h 6663713"/>
              <a:gd name="connsiteX1261" fmla="*/ 1668990 w 8026415"/>
              <a:gd name="connsiteY1261" fmla="*/ 2578225 h 6663713"/>
              <a:gd name="connsiteX1262" fmla="*/ 1649551 w 8026415"/>
              <a:gd name="connsiteY1262" fmla="*/ 2589644 h 6663713"/>
              <a:gd name="connsiteX1263" fmla="*/ 1639470 w 8026415"/>
              <a:gd name="connsiteY1263" fmla="*/ 2594781 h 6663713"/>
              <a:gd name="connsiteX1264" fmla="*/ 1603952 w 8026415"/>
              <a:gd name="connsiteY1264" fmla="*/ 2615908 h 6663713"/>
              <a:gd name="connsiteX1265" fmla="*/ 1594593 w 8026415"/>
              <a:gd name="connsiteY1265" fmla="*/ 2622191 h 6663713"/>
              <a:gd name="connsiteX1266" fmla="*/ 1576234 w 8026415"/>
              <a:gd name="connsiteY1266" fmla="*/ 2635329 h 6663713"/>
              <a:gd name="connsiteX1267" fmla="*/ 1563334 w 8026415"/>
              <a:gd name="connsiteY1267" fmla="*/ 2643038 h 6663713"/>
              <a:gd name="connsiteX1268" fmla="*/ 1556614 w 8026415"/>
              <a:gd name="connsiteY1268" fmla="*/ 2646462 h 6663713"/>
              <a:gd name="connsiteX1269" fmla="*/ 1530815 w 8026415"/>
              <a:gd name="connsiteY1269" fmla="*/ 2661879 h 6663713"/>
              <a:gd name="connsiteX1270" fmla="*/ 1515096 w 8026415"/>
              <a:gd name="connsiteY1270" fmla="*/ 2672159 h 6663713"/>
              <a:gd name="connsiteX1271" fmla="*/ 1480117 w 8026415"/>
              <a:gd name="connsiteY1271" fmla="*/ 2694145 h 6663713"/>
              <a:gd name="connsiteX1272" fmla="*/ 1467398 w 8026415"/>
              <a:gd name="connsiteY1272" fmla="*/ 2702140 h 6663713"/>
              <a:gd name="connsiteX1273" fmla="*/ 1454678 w 8026415"/>
              <a:gd name="connsiteY1273" fmla="*/ 2710135 h 6663713"/>
              <a:gd name="connsiteX1274" fmla="*/ 1432419 w 8026415"/>
              <a:gd name="connsiteY1274" fmla="*/ 2724126 h 6663713"/>
              <a:gd name="connsiteX1275" fmla="*/ 1423780 w 8026415"/>
              <a:gd name="connsiteY1275" fmla="*/ 2731555 h 6663713"/>
              <a:gd name="connsiteX1276" fmla="*/ 1430860 w 8026415"/>
              <a:gd name="connsiteY1276" fmla="*/ 2728702 h 6663713"/>
              <a:gd name="connsiteX1277" fmla="*/ 1437759 w 8026415"/>
              <a:gd name="connsiteY1277" fmla="*/ 2725564 h 6663713"/>
              <a:gd name="connsiteX1278" fmla="*/ 1446939 w 8026415"/>
              <a:gd name="connsiteY1278" fmla="*/ 2718996 h 6663713"/>
              <a:gd name="connsiteX1279" fmla="*/ 1446758 w 8026415"/>
              <a:gd name="connsiteY1279" fmla="*/ 2718710 h 6663713"/>
              <a:gd name="connsiteX1280" fmla="*/ 1456478 w 8026415"/>
              <a:gd name="connsiteY1280" fmla="*/ 2713000 h 6663713"/>
              <a:gd name="connsiteX1281" fmla="*/ 1470278 w 8026415"/>
              <a:gd name="connsiteY1281" fmla="*/ 2706723 h 6663713"/>
              <a:gd name="connsiteX1282" fmla="*/ 1470819 w 8026415"/>
              <a:gd name="connsiteY1282" fmla="*/ 2707582 h 6663713"/>
              <a:gd name="connsiteX1283" fmla="*/ 1461279 w 8026415"/>
              <a:gd name="connsiteY1283" fmla="*/ 2713578 h 6663713"/>
              <a:gd name="connsiteX1284" fmla="*/ 1451198 w 8026415"/>
              <a:gd name="connsiteY1284" fmla="*/ 2718715 h 6663713"/>
              <a:gd name="connsiteX1285" fmla="*/ 1419220 w 8026415"/>
              <a:gd name="connsiteY1285" fmla="*/ 2738417 h 6663713"/>
              <a:gd name="connsiteX1286" fmla="*/ 1397322 w 8026415"/>
              <a:gd name="connsiteY1286" fmla="*/ 2752980 h 6663713"/>
              <a:gd name="connsiteX1287" fmla="*/ 1381602 w 8026415"/>
              <a:gd name="connsiteY1287" fmla="*/ 2763260 h 6663713"/>
              <a:gd name="connsiteX1288" fmla="*/ 1375062 w 8026415"/>
              <a:gd name="connsiteY1288" fmla="*/ 2766970 h 6663713"/>
              <a:gd name="connsiteX1289" fmla="*/ 1355622 w 8026415"/>
              <a:gd name="connsiteY1289" fmla="*/ 2778391 h 6663713"/>
              <a:gd name="connsiteX1290" fmla="*/ 1340444 w 8026415"/>
              <a:gd name="connsiteY1290" fmla="*/ 2789529 h 6663713"/>
              <a:gd name="connsiteX1291" fmla="*/ 1327184 w 8026415"/>
              <a:gd name="connsiteY1291" fmla="*/ 2796665 h 6663713"/>
              <a:gd name="connsiteX1292" fmla="*/ 1321724 w 8026415"/>
              <a:gd name="connsiteY1292" fmla="*/ 2799448 h 6663713"/>
              <a:gd name="connsiteX1293" fmla="*/ 1314290 w 8026415"/>
              <a:gd name="connsiteY1293" fmla="*/ 2804371 h 6663713"/>
              <a:gd name="connsiteX1294" fmla="*/ 1311667 w 8026415"/>
              <a:gd name="connsiteY1294" fmla="*/ 2804313 h 6663713"/>
              <a:gd name="connsiteX1295" fmla="*/ 1308981 w 8026415"/>
              <a:gd name="connsiteY1295" fmla="*/ 2805415 h 6663713"/>
              <a:gd name="connsiteX1296" fmla="*/ 1310797 w 8026415"/>
              <a:gd name="connsiteY1296" fmla="*/ 2804119 h 6663713"/>
              <a:gd name="connsiteX1297" fmla="*/ 1315843 w 8026415"/>
              <a:gd name="connsiteY1297" fmla="*/ 2799797 h 6663713"/>
              <a:gd name="connsiteX1298" fmla="*/ 1330843 w 8026415"/>
              <a:gd name="connsiteY1298" fmla="*/ 2788371 h 6663713"/>
              <a:gd name="connsiteX1299" fmla="*/ 1336843 w 8026415"/>
              <a:gd name="connsiteY1299" fmla="*/ 2783800 h 6663713"/>
              <a:gd name="connsiteX1300" fmla="*/ 1320404 w 8026415"/>
              <a:gd name="connsiteY1300" fmla="*/ 2792936 h 6663713"/>
              <a:gd name="connsiteX1301" fmla="*/ 1303424 w 8026415"/>
              <a:gd name="connsiteY1301" fmla="*/ 2801210 h 6663713"/>
              <a:gd name="connsiteX1302" fmla="*/ 1300064 w 8026415"/>
              <a:gd name="connsiteY1302" fmla="*/ 2802923 h 6663713"/>
              <a:gd name="connsiteX1303" fmla="*/ 1281165 w 8026415"/>
              <a:gd name="connsiteY1303" fmla="*/ 2815201 h 6663713"/>
              <a:gd name="connsiteX1304" fmla="*/ 1274805 w 8026415"/>
              <a:gd name="connsiteY1304" fmla="*/ 2819199 h 6663713"/>
              <a:gd name="connsiteX1305" fmla="*/ 1258366 w 8026415"/>
              <a:gd name="connsiteY1305" fmla="*/ 2828333 h 6663713"/>
              <a:gd name="connsiteX1306" fmla="*/ 1232927 w 8026415"/>
              <a:gd name="connsiteY1306" fmla="*/ 2844323 h 6663713"/>
              <a:gd name="connsiteX1307" fmla="*/ 1226747 w 8026415"/>
              <a:gd name="connsiteY1307" fmla="*/ 2848607 h 6663713"/>
              <a:gd name="connsiteX1308" fmla="*/ 1230287 w 8026415"/>
              <a:gd name="connsiteY1308" fmla="*/ 2847182 h 6663713"/>
              <a:gd name="connsiteX1309" fmla="*/ 1236647 w 8026415"/>
              <a:gd name="connsiteY1309" fmla="*/ 2843184 h 6663713"/>
              <a:gd name="connsiteX1310" fmla="*/ 1246727 w 8026415"/>
              <a:gd name="connsiteY1310" fmla="*/ 2838047 h 6663713"/>
              <a:gd name="connsiteX1311" fmla="*/ 1231187 w 8026415"/>
              <a:gd name="connsiteY1311" fmla="*/ 2848613 h 6663713"/>
              <a:gd name="connsiteX1312" fmla="*/ 1215288 w 8026415"/>
              <a:gd name="connsiteY1312" fmla="*/ 2858607 h 6663713"/>
              <a:gd name="connsiteX1313" fmla="*/ 1209108 w 8026415"/>
              <a:gd name="connsiteY1313" fmla="*/ 2862891 h 6663713"/>
              <a:gd name="connsiteX1314" fmla="*/ 1181389 w 8026415"/>
              <a:gd name="connsiteY1314" fmla="*/ 2882311 h 6663713"/>
              <a:gd name="connsiteX1315" fmla="*/ 1162850 w 8026415"/>
              <a:gd name="connsiteY1315" fmla="*/ 2895164 h 6663713"/>
              <a:gd name="connsiteX1316" fmla="*/ 1140231 w 8026415"/>
              <a:gd name="connsiteY1316" fmla="*/ 2908581 h 6663713"/>
              <a:gd name="connsiteX1317" fmla="*/ 1101892 w 8026415"/>
              <a:gd name="connsiteY1317" fmla="*/ 2932280 h 6663713"/>
              <a:gd name="connsiteX1318" fmla="*/ 1089173 w 8026415"/>
              <a:gd name="connsiteY1318" fmla="*/ 2940275 h 6663713"/>
              <a:gd name="connsiteX1319" fmla="*/ 1053655 w 8026415"/>
              <a:gd name="connsiteY1319" fmla="*/ 2961402 h 6663713"/>
              <a:gd name="connsiteX1320" fmla="*/ 1054554 w 8026415"/>
              <a:gd name="connsiteY1320" fmla="*/ 2962833 h 6663713"/>
              <a:gd name="connsiteX1321" fmla="*/ 1048556 w 8026415"/>
              <a:gd name="connsiteY1321" fmla="*/ 2967404 h 6663713"/>
              <a:gd name="connsiteX1322" fmla="*/ 1030376 w 8026415"/>
              <a:gd name="connsiteY1322" fmla="*/ 2980828 h 6663713"/>
              <a:gd name="connsiteX1323" fmla="*/ 1021376 w 8026415"/>
              <a:gd name="connsiteY1323" fmla="*/ 2987684 h 6663713"/>
              <a:gd name="connsiteX1324" fmla="*/ 1001938 w 8026415"/>
              <a:gd name="connsiteY1324" fmla="*/ 2999103 h 6663713"/>
              <a:gd name="connsiteX1325" fmla="*/ 1001758 w 8026415"/>
              <a:gd name="connsiteY1325" fmla="*/ 2998816 h 6663713"/>
              <a:gd name="connsiteX1326" fmla="*/ 991497 w 8026415"/>
              <a:gd name="connsiteY1326" fmla="*/ 3003667 h 6663713"/>
              <a:gd name="connsiteX1327" fmla="*/ 981825 w 8026415"/>
              <a:gd name="connsiteY1327" fmla="*/ 3009747 h 6663713"/>
              <a:gd name="connsiteX1328" fmla="*/ 968296 w 8026415"/>
              <a:gd name="connsiteY1328" fmla="*/ 3011911 h 6663713"/>
              <a:gd name="connsiteX1329" fmla="*/ 912155 w 8026415"/>
              <a:gd name="connsiteY1329" fmla="*/ 2983623 h 6663713"/>
              <a:gd name="connsiteX1330" fmla="*/ 860728 w 8026415"/>
              <a:gd name="connsiteY1330" fmla="*/ 2968537 h 6663713"/>
              <a:gd name="connsiteX1331" fmla="*/ 841424 w 8026415"/>
              <a:gd name="connsiteY1331" fmla="*/ 2975765 h 6663713"/>
              <a:gd name="connsiteX1332" fmla="*/ 768116 w 8026415"/>
              <a:gd name="connsiteY1332" fmla="*/ 2932773 h 6663713"/>
              <a:gd name="connsiteX1333" fmla="*/ 810421 w 8026415"/>
              <a:gd name="connsiteY1333" fmla="*/ 2876429 h 6663713"/>
              <a:gd name="connsiteX1334" fmla="*/ 1025740 w 8026415"/>
              <a:gd name="connsiteY1334" fmla="*/ 2698945 h 6663713"/>
              <a:gd name="connsiteX1335" fmla="*/ 1028964 w 8026415"/>
              <a:gd name="connsiteY1335" fmla="*/ 2644026 h 6663713"/>
              <a:gd name="connsiteX1336" fmla="*/ 981968 w 8026415"/>
              <a:gd name="connsiteY1336" fmla="*/ 2643132 h 6663713"/>
              <a:gd name="connsiteX1337" fmla="*/ 875684 w 8026415"/>
              <a:gd name="connsiteY1337" fmla="*/ 2697897 h 6663713"/>
              <a:gd name="connsiteX1338" fmla="*/ 828216 w 8026415"/>
              <a:gd name="connsiteY1338" fmla="*/ 2683971 h 6663713"/>
              <a:gd name="connsiteX1339" fmla="*/ 865190 w 8026415"/>
              <a:gd name="connsiteY1339" fmla="*/ 2660441 h 6663713"/>
              <a:gd name="connsiteX1340" fmla="*/ 893570 w 8026415"/>
              <a:gd name="connsiteY1340" fmla="*/ 2651577 h 6663713"/>
              <a:gd name="connsiteX1341" fmla="*/ 897007 w 8026415"/>
              <a:gd name="connsiteY1341" fmla="*/ 2566638 h 6663713"/>
              <a:gd name="connsiteX1342" fmla="*/ 890469 w 8026415"/>
              <a:gd name="connsiteY1342" fmla="*/ 2530342 h 6663713"/>
              <a:gd name="connsiteX1343" fmla="*/ 1049034 w 8026415"/>
              <a:gd name="connsiteY1343" fmla="*/ 2370589 h 6663713"/>
              <a:gd name="connsiteX1344" fmla="*/ 1250423 w 8026415"/>
              <a:gd name="connsiteY1344" fmla="*/ 2240589 h 6663713"/>
              <a:gd name="connsiteX1345" fmla="*/ 1302017 w 8026415"/>
              <a:gd name="connsiteY1345" fmla="*/ 2200868 h 6663713"/>
              <a:gd name="connsiteX1346" fmla="*/ 1305276 w 8026415"/>
              <a:gd name="connsiteY1346" fmla="*/ 2198734 h 6663713"/>
              <a:gd name="connsiteX1347" fmla="*/ 1293811 w 8026415"/>
              <a:gd name="connsiteY1347" fmla="*/ 2192982 h 6663713"/>
              <a:gd name="connsiteX1348" fmla="*/ 1275318 w 8026415"/>
              <a:gd name="connsiteY1348" fmla="*/ 2191243 h 6663713"/>
              <a:gd name="connsiteX1349" fmla="*/ 1118627 w 8026415"/>
              <a:gd name="connsiteY1349" fmla="*/ 2145896 h 6663713"/>
              <a:gd name="connsiteX1350" fmla="*/ 1102133 w 8026415"/>
              <a:gd name="connsiteY1350" fmla="*/ 2084060 h 6663713"/>
              <a:gd name="connsiteX1351" fmla="*/ 1139695 w 8026415"/>
              <a:gd name="connsiteY1351" fmla="*/ 2041355 h 6663713"/>
              <a:gd name="connsiteX1352" fmla="*/ 1160634 w 8026415"/>
              <a:gd name="connsiteY1352" fmla="*/ 2004950 h 6663713"/>
              <a:gd name="connsiteX1353" fmla="*/ 1145883 w 8026415"/>
              <a:gd name="connsiteY1353" fmla="*/ 2007933 h 6663713"/>
              <a:gd name="connsiteX1354" fmla="*/ 1122592 w 8026415"/>
              <a:gd name="connsiteY1354" fmla="*/ 2018707 h 6663713"/>
              <a:gd name="connsiteX1355" fmla="*/ 1014884 w 8026415"/>
              <a:gd name="connsiteY1355" fmla="*/ 2076951 h 6663713"/>
              <a:gd name="connsiteX1356" fmla="*/ 799948 w 8026415"/>
              <a:gd name="connsiteY1356" fmla="*/ 2121328 h 6663713"/>
              <a:gd name="connsiteX1357" fmla="*/ 749471 w 8026415"/>
              <a:gd name="connsiteY1357" fmla="*/ 2132303 h 6663713"/>
              <a:gd name="connsiteX1358" fmla="*/ 535956 w 8026415"/>
              <a:gd name="connsiteY1358" fmla="*/ 2215772 h 6663713"/>
              <a:gd name="connsiteX1359" fmla="*/ 388953 w 8026415"/>
              <a:gd name="connsiteY1359" fmla="*/ 2262893 h 6663713"/>
              <a:gd name="connsiteX1360" fmla="*/ 317064 w 8026415"/>
              <a:gd name="connsiteY1360" fmla="*/ 2258992 h 6663713"/>
              <a:gd name="connsiteX1361" fmla="*/ 314698 w 8026415"/>
              <a:gd name="connsiteY1361" fmla="*/ 2193838 h 6663713"/>
              <a:gd name="connsiteX1362" fmla="*/ 473262 w 8026415"/>
              <a:gd name="connsiteY1362" fmla="*/ 2034085 h 6663713"/>
              <a:gd name="connsiteX1363" fmla="*/ 258324 w 8026415"/>
              <a:gd name="connsiteY1363" fmla="*/ 2078464 h 6663713"/>
              <a:gd name="connsiteX1364" fmla="*/ 218082 w 8026415"/>
              <a:gd name="connsiteY1364" fmla="*/ 2083846 h 6663713"/>
              <a:gd name="connsiteX1365" fmla="*/ 223412 w 8026415"/>
              <a:gd name="connsiteY1365" fmla="*/ 2051032 h 6663713"/>
              <a:gd name="connsiteX1366" fmla="*/ 210125 w 8026415"/>
              <a:gd name="connsiteY1366" fmla="*/ 2008456 h 6663713"/>
              <a:gd name="connsiteX1367" fmla="*/ 170355 w 8026415"/>
              <a:gd name="connsiteY1367" fmla="*/ 2026873 h 6663713"/>
              <a:gd name="connsiteX1368" fmla="*/ 115235 w 8026415"/>
              <a:gd name="connsiteY1368" fmla="*/ 2053675 h 6663713"/>
              <a:gd name="connsiteX1369" fmla="*/ 58435 w 8026415"/>
              <a:gd name="connsiteY1369" fmla="*/ 1998335 h 6663713"/>
              <a:gd name="connsiteX1370" fmla="*/ 121941 w 8026415"/>
              <a:gd name="connsiteY1370" fmla="*/ 1986885 h 6663713"/>
              <a:gd name="connsiteX1371" fmla="*/ 146834 w 8026415"/>
              <a:gd name="connsiteY1371" fmla="*/ 1989889 h 6663713"/>
              <a:gd name="connsiteX1372" fmla="*/ 113084 w 8026415"/>
              <a:gd name="connsiteY1372" fmla="*/ 1958504 h 6663713"/>
              <a:gd name="connsiteX1373" fmla="*/ 117938 w 8026415"/>
              <a:gd name="connsiteY1373" fmla="*/ 1912658 h 6663713"/>
              <a:gd name="connsiteX1374" fmla="*/ 136771 w 8026415"/>
              <a:gd name="connsiteY1374" fmla="*/ 1892396 h 6663713"/>
              <a:gd name="connsiteX1375" fmla="*/ 163007 w 8026415"/>
              <a:gd name="connsiteY1375" fmla="*/ 1806628 h 6663713"/>
              <a:gd name="connsiteX1376" fmla="*/ 171025 w 8026415"/>
              <a:gd name="connsiteY1376" fmla="*/ 1792483 h 6663713"/>
              <a:gd name="connsiteX1377" fmla="*/ 175813 w 8026415"/>
              <a:gd name="connsiteY1377" fmla="*/ 1788943 h 6663713"/>
              <a:gd name="connsiteX1378" fmla="*/ 176463 w 8026415"/>
              <a:gd name="connsiteY1378" fmla="*/ 1784297 h 6663713"/>
              <a:gd name="connsiteX1379" fmla="*/ 176073 w 8026415"/>
              <a:gd name="connsiteY1379" fmla="*/ 1783578 h 6663713"/>
              <a:gd name="connsiteX1380" fmla="*/ 179732 w 8026415"/>
              <a:gd name="connsiteY1380" fmla="*/ 1777122 h 6663713"/>
              <a:gd name="connsiteX1381" fmla="*/ 209090 w 8026415"/>
              <a:gd name="connsiteY1381" fmla="*/ 1751848 h 6663713"/>
              <a:gd name="connsiteX1382" fmla="*/ 218812 w 8026415"/>
              <a:gd name="connsiteY1382" fmla="*/ 1746049 h 6663713"/>
              <a:gd name="connsiteX1383" fmla="*/ 222859 w 8026415"/>
              <a:gd name="connsiteY1383" fmla="*/ 1738892 h 6663713"/>
              <a:gd name="connsiteX1384" fmla="*/ 214830 w 8026415"/>
              <a:gd name="connsiteY1384" fmla="*/ 1740664 h 6663713"/>
              <a:gd name="connsiteX1385" fmla="*/ 191340 w 8026415"/>
              <a:gd name="connsiteY1385" fmla="*/ 1759417 h 6663713"/>
              <a:gd name="connsiteX1386" fmla="*/ 188853 w 8026415"/>
              <a:gd name="connsiteY1386" fmla="*/ 1761032 h 6663713"/>
              <a:gd name="connsiteX1387" fmla="*/ 205301 w 8026415"/>
              <a:gd name="connsiteY1387" fmla="*/ 1732014 h 6663713"/>
              <a:gd name="connsiteX1388" fmla="*/ 208511 w 8026415"/>
              <a:gd name="connsiteY1388" fmla="*/ 1727321 h 6663713"/>
              <a:gd name="connsiteX1389" fmla="*/ 225812 w 8026415"/>
              <a:gd name="connsiteY1389" fmla="*/ 1713264 h 6663713"/>
              <a:gd name="connsiteX1390" fmla="*/ 227503 w 8026415"/>
              <a:gd name="connsiteY1390" fmla="*/ 1709237 h 6663713"/>
              <a:gd name="connsiteX1391" fmla="*/ 237591 w 8026415"/>
              <a:gd name="connsiteY1391" fmla="*/ 1697616 h 6663713"/>
              <a:gd name="connsiteX1392" fmla="*/ 276177 w 8026415"/>
              <a:gd name="connsiteY1392" fmla="*/ 1667701 h 6663713"/>
              <a:gd name="connsiteX1393" fmla="*/ 287225 w 8026415"/>
              <a:gd name="connsiteY1393" fmla="*/ 1663698 h 6663713"/>
              <a:gd name="connsiteX1394" fmla="*/ 322063 w 8026415"/>
              <a:gd name="connsiteY1394" fmla="*/ 1647660 h 6663713"/>
              <a:gd name="connsiteX1395" fmla="*/ 343862 w 8026415"/>
              <a:gd name="connsiteY1395" fmla="*/ 1632934 h 6663713"/>
              <a:gd name="connsiteX1396" fmla="*/ 385832 w 8026415"/>
              <a:gd name="connsiteY1396" fmla="*/ 1594966 h 6663713"/>
              <a:gd name="connsiteX1397" fmla="*/ 387524 w 8026415"/>
              <a:gd name="connsiteY1397" fmla="*/ 1590937 h 6663713"/>
              <a:gd name="connsiteX1398" fmla="*/ 412043 w 8026415"/>
              <a:gd name="connsiteY1398" fmla="*/ 1567259 h 6663713"/>
              <a:gd name="connsiteX1399" fmla="*/ 442535 w 8026415"/>
              <a:gd name="connsiteY1399" fmla="*/ 1551658 h 6663713"/>
              <a:gd name="connsiteX1400" fmla="*/ 500862 w 8026415"/>
              <a:gd name="connsiteY1400" fmla="*/ 1516868 h 6663713"/>
              <a:gd name="connsiteX1401" fmla="*/ 547545 w 8026415"/>
              <a:gd name="connsiteY1401" fmla="*/ 1472639 h 6663713"/>
              <a:gd name="connsiteX1402" fmla="*/ 577073 w 8026415"/>
              <a:gd name="connsiteY1402" fmla="*/ 1449420 h 6663713"/>
              <a:gd name="connsiteX1403" fmla="*/ 621334 w 8026415"/>
              <a:gd name="connsiteY1403" fmla="*/ 1420865 h 6663713"/>
              <a:gd name="connsiteX1404" fmla="*/ 645487 w 8026415"/>
              <a:gd name="connsiteY1404" fmla="*/ 1403008 h 6663713"/>
              <a:gd name="connsiteX1405" fmla="*/ 656902 w 8026415"/>
              <a:gd name="connsiteY1405" fmla="*/ 1393182 h 6663713"/>
              <a:gd name="connsiteX1406" fmla="*/ 688786 w 8026415"/>
              <a:gd name="connsiteY1406" fmla="*/ 1366834 h 6663713"/>
              <a:gd name="connsiteX1407" fmla="*/ 700200 w 8026415"/>
              <a:gd name="connsiteY1407" fmla="*/ 1357008 h 6663713"/>
              <a:gd name="connsiteX1408" fmla="*/ 722130 w 8026415"/>
              <a:gd name="connsiteY1408" fmla="*/ 1317196 h 6663713"/>
              <a:gd name="connsiteX1409" fmla="*/ 741339 w 8026415"/>
              <a:gd name="connsiteY1409" fmla="*/ 1286335 h 6663713"/>
              <a:gd name="connsiteX1410" fmla="*/ 755472 w 8026415"/>
              <a:gd name="connsiteY1410" fmla="*/ 1267558 h 6663713"/>
              <a:gd name="connsiteX1411" fmla="*/ 762241 w 8026415"/>
              <a:gd name="connsiteY1411" fmla="*/ 1251448 h 6663713"/>
              <a:gd name="connsiteX1412" fmla="*/ 760914 w 8026415"/>
              <a:gd name="connsiteY1412" fmla="*/ 1249653 h 6663713"/>
              <a:gd name="connsiteX1413" fmla="*/ 708990 w 8026415"/>
              <a:gd name="connsiteY1413" fmla="*/ 1274158 h 6663713"/>
              <a:gd name="connsiteX1414" fmla="*/ 551988 w 8026415"/>
              <a:gd name="connsiteY1414" fmla="*/ 1390225 h 6663713"/>
              <a:gd name="connsiteX1415" fmla="*/ 538584 w 8026415"/>
              <a:gd name="connsiteY1415" fmla="*/ 1397357 h 6663713"/>
              <a:gd name="connsiteX1416" fmla="*/ 549998 w 8026415"/>
              <a:gd name="connsiteY1416" fmla="*/ 1387532 h 6663713"/>
              <a:gd name="connsiteX1417" fmla="*/ 584237 w 8026415"/>
              <a:gd name="connsiteY1417" fmla="*/ 1358054 h 6663713"/>
              <a:gd name="connsiteX1418" fmla="*/ 678266 w 8026415"/>
              <a:gd name="connsiteY1418" fmla="*/ 1270495 h 6663713"/>
              <a:gd name="connsiteX1419" fmla="*/ 737987 w 8026415"/>
              <a:gd name="connsiteY1419" fmla="*/ 1224955 h 6663713"/>
              <a:gd name="connsiteX1420" fmla="*/ 777237 w 8026415"/>
              <a:gd name="connsiteY1420" fmla="*/ 1195939 h 6663713"/>
              <a:gd name="connsiteX1421" fmla="*/ 812142 w 8026415"/>
              <a:gd name="connsiteY1421" fmla="*/ 1167359 h 6663713"/>
              <a:gd name="connsiteX1422" fmla="*/ 825910 w 8026415"/>
              <a:gd name="connsiteY1422" fmla="*/ 1154404 h 6663713"/>
              <a:gd name="connsiteX1423" fmla="*/ 809487 w 8026415"/>
              <a:gd name="connsiteY1423" fmla="*/ 1163769 h 6663713"/>
              <a:gd name="connsiteX1424" fmla="*/ 705139 w 8026415"/>
              <a:gd name="connsiteY1424" fmla="*/ 1243686 h 6663713"/>
              <a:gd name="connsiteX1425" fmla="*/ 655869 w 8026415"/>
              <a:gd name="connsiteY1425" fmla="*/ 1271781 h 6663713"/>
              <a:gd name="connsiteX1426" fmla="*/ 654542 w 8026415"/>
              <a:gd name="connsiteY1426" fmla="*/ 1269987 h 6663713"/>
              <a:gd name="connsiteX1427" fmla="*/ 654907 w 8026415"/>
              <a:gd name="connsiteY1427" fmla="*/ 1264164 h 6663713"/>
              <a:gd name="connsiteX1428" fmla="*/ 682081 w 8026415"/>
              <a:gd name="connsiteY1428" fmla="*/ 1244074 h 6663713"/>
              <a:gd name="connsiteX1429" fmla="*/ 698869 w 8026415"/>
              <a:gd name="connsiteY1429" fmla="*/ 1228887 h 6663713"/>
              <a:gd name="connsiteX1430" fmla="*/ 700562 w 8026415"/>
              <a:gd name="connsiteY1430" fmla="*/ 1224860 h 6663713"/>
              <a:gd name="connsiteX1431" fmla="*/ 693859 w 8026415"/>
              <a:gd name="connsiteY1431" fmla="*/ 1228426 h 6663713"/>
              <a:gd name="connsiteX1432" fmla="*/ 666685 w 8026415"/>
              <a:gd name="connsiteY1432" fmla="*/ 1248514 h 6663713"/>
              <a:gd name="connsiteX1433" fmla="*/ 656301 w 8026415"/>
              <a:gd name="connsiteY1433" fmla="*/ 1253416 h 6663713"/>
              <a:gd name="connsiteX1434" fmla="*/ 661012 w 8026415"/>
              <a:gd name="connsiteY1434" fmla="*/ 1247157 h 6663713"/>
              <a:gd name="connsiteX1435" fmla="*/ 693926 w 8026415"/>
              <a:gd name="connsiteY1435" fmla="*/ 1215883 h 6663713"/>
              <a:gd name="connsiteX1436" fmla="*/ 748637 w 8026415"/>
              <a:gd name="connsiteY1436" fmla="*/ 1169883 h 6663713"/>
              <a:gd name="connsiteX1437" fmla="*/ 747973 w 8026415"/>
              <a:gd name="connsiteY1437" fmla="*/ 1168985 h 6663713"/>
              <a:gd name="connsiteX1438" fmla="*/ 746645 w 8026415"/>
              <a:gd name="connsiteY1438" fmla="*/ 1167190 h 6663713"/>
              <a:gd name="connsiteX1439" fmla="*/ 734568 w 8026415"/>
              <a:gd name="connsiteY1439" fmla="*/ 1176119 h 6663713"/>
              <a:gd name="connsiteX1440" fmla="*/ 721529 w 8026415"/>
              <a:gd name="connsiteY1440" fmla="*/ 1177430 h 6663713"/>
              <a:gd name="connsiteX1441" fmla="*/ 716520 w 8026415"/>
              <a:gd name="connsiteY1441" fmla="*/ 1176969 h 6663713"/>
              <a:gd name="connsiteX1442" fmla="*/ 687355 w 8026415"/>
              <a:gd name="connsiteY1442" fmla="*/ 1194365 h 6663713"/>
              <a:gd name="connsiteX1443" fmla="*/ 708489 w 8026415"/>
              <a:gd name="connsiteY1443" fmla="*/ 1178740 h 6663713"/>
              <a:gd name="connsiteX1444" fmla="*/ 709517 w 8026415"/>
              <a:gd name="connsiteY1444" fmla="*/ 1173815 h 6663713"/>
              <a:gd name="connsiteX1445" fmla="*/ 708191 w 8026415"/>
              <a:gd name="connsiteY1445" fmla="*/ 1172019 h 6663713"/>
              <a:gd name="connsiteX1446" fmla="*/ 711210 w 8026415"/>
              <a:gd name="connsiteY1446" fmla="*/ 1169787 h 6663713"/>
              <a:gd name="connsiteX1447" fmla="*/ 742066 w 8026415"/>
              <a:gd name="connsiteY1447" fmla="*/ 1148365 h 6663713"/>
              <a:gd name="connsiteX1448" fmla="*/ 747440 w 8026415"/>
              <a:gd name="connsiteY1448" fmla="*/ 1143003 h 6663713"/>
              <a:gd name="connsiteX1449" fmla="*/ 743095 w 8026415"/>
              <a:gd name="connsiteY1449" fmla="*/ 1143440 h 6663713"/>
              <a:gd name="connsiteX1450" fmla="*/ 722324 w 8026415"/>
              <a:gd name="connsiteY1450" fmla="*/ 1153242 h 6663713"/>
              <a:gd name="connsiteX1451" fmla="*/ 715988 w 8026415"/>
              <a:gd name="connsiteY1451" fmla="*/ 1150985 h 6663713"/>
              <a:gd name="connsiteX1452" fmla="*/ 720036 w 8026415"/>
              <a:gd name="connsiteY1452" fmla="*/ 1143828 h 6663713"/>
              <a:gd name="connsiteX1453" fmla="*/ 735132 w 8026415"/>
              <a:gd name="connsiteY1453" fmla="*/ 1132668 h 6663713"/>
              <a:gd name="connsiteX1454" fmla="*/ 774017 w 8026415"/>
              <a:gd name="connsiteY1454" fmla="*/ 1109474 h 6663713"/>
              <a:gd name="connsiteX1455" fmla="*/ 787786 w 8026415"/>
              <a:gd name="connsiteY1455" fmla="*/ 1096519 h 6663713"/>
              <a:gd name="connsiteX1456" fmla="*/ 792862 w 8026415"/>
              <a:gd name="connsiteY1456" fmla="*/ 1084436 h 6663713"/>
              <a:gd name="connsiteX1457" fmla="*/ 818709 w 8026415"/>
              <a:gd name="connsiteY1457" fmla="*/ 1062552 h 6663713"/>
              <a:gd name="connsiteX1458" fmla="*/ 843526 w 8026415"/>
              <a:gd name="connsiteY1458" fmla="*/ 1045594 h 6663713"/>
              <a:gd name="connsiteX1459" fmla="*/ 847573 w 8026415"/>
              <a:gd name="connsiteY1459" fmla="*/ 1038437 h 6663713"/>
              <a:gd name="connsiteX1460" fmla="*/ 839544 w 8026415"/>
              <a:gd name="connsiteY1460" fmla="*/ 1040209 h 6663713"/>
              <a:gd name="connsiteX1461" fmla="*/ 831150 w 8026415"/>
              <a:gd name="connsiteY1461" fmla="*/ 1047801 h 6663713"/>
              <a:gd name="connsiteX1462" fmla="*/ 792928 w 8026415"/>
              <a:gd name="connsiteY1462" fmla="*/ 1071892 h 6663713"/>
              <a:gd name="connsiteX1463" fmla="*/ 785928 w 8026415"/>
              <a:gd name="connsiteY1463" fmla="*/ 1068739 h 6663713"/>
              <a:gd name="connsiteX1464" fmla="*/ 758753 w 8026415"/>
              <a:gd name="connsiteY1464" fmla="*/ 1088828 h 6663713"/>
              <a:gd name="connsiteX1465" fmla="*/ 733937 w 8026415"/>
              <a:gd name="connsiteY1465" fmla="*/ 1105786 h 6663713"/>
              <a:gd name="connsiteX1466" fmla="*/ 713466 w 8026415"/>
              <a:gd name="connsiteY1466" fmla="*/ 1122308 h 6663713"/>
              <a:gd name="connsiteX1467" fmla="*/ 638648 w 8026415"/>
              <a:gd name="connsiteY1467" fmla="*/ 1179009 h 6663713"/>
              <a:gd name="connsiteX1468" fmla="*/ 605436 w 8026415"/>
              <a:gd name="connsiteY1468" fmla="*/ 1203561 h 6663713"/>
              <a:gd name="connsiteX1469" fmla="*/ 557426 w 8026415"/>
              <a:gd name="connsiteY1469" fmla="*/ 1245993 h 6663713"/>
              <a:gd name="connsiteX1470" fmla="*/ 549397 w 8026415"/>
              <a:gd name="connsiteY1470" fmla="*/ 1247764 h 6663713"/>
              <a:gd name="connsiteX1471" fmla="*/ 515522 w 8026415"/>
              <a:gd name="connsiteY1471" fmla="*/ 1271420 h 6663713"/>
              <a:gd name="connsiteX1472" fmla="*/ 494022 w 8026415"/>
              <a:gd name="connsiteY1472" fmla="*/ 1292867 h 6663713"/>
              <a:gd name="connsiteX1473" fmla="*/ 474215 w 8026415"/>
              <a:gd name="connsiteY1473" fmla="*/ 1310287 h 6663713"/>
              <a:gd name="connsiteX1474" fmla="*/ 426637 w 8026415"/>
              <a:gd name="connsiteY1474" fmla="*/ 1334354 h 6663713"/>
              <a:gd name="connsiteX1475" fmla="*/ 399828 w 8026415"/>
              <a:gd name="connsiteY1475" fmla="*/ 1348620 h 6663713"/>
              <a:gd name="connsiteX1476" fmla="*/ 384369 w 8026415"/>
              <a:gd name="connsiteY1476" fmla="*/ 1362606 h 6663713"/>
              <a:gd name="connsiteX1477" fmla="*/ 381872 w 8026415"/>
              <a:gd name="connsiteY1477" fmla="*/ 1349789 h 6663713"/>
              <a:gd name="connsiteX1478" fmla="*/ 378204 w 8026415"/>
              <a:gd name="connsiteY1478" fmla="*/ 1339608 h 6663713"/>
              <a:gd name="connsiteX1479" fmla="*/ 372455 w 8026415"/>
              <a:gd name="connsiteY1479" fmla="*/ 1348229 h 6663713"/>
              <a:gd name="connsiteX1480" fmla="*/ 282768 w 8026415"/>
              <a:gd name="connsiteY1480" fmla="*/ 1441499 h 6663713"/>
              <a:gd name="connsiteX1481" fmla="*/ 252016 w 8026415"/>
              <a:gd name="connsiteY1481" fmla="*/ 1461848 h 6663713"/>
              <a:gd name="connsiteX1482" fmla="*/ 249530 w 8026415"/>
              <a:gd name="connsiteY1482" fmla="*/ 1461120 h 6663713"/>
              <a:gd name="connsiteX1483" fmla="*/ 239146 w 8026415"/>
              <a:gd name="connsiteY1483" fmla="*/ 1466021 h 6663713"/>
              <a:gd name="connsiteX1484" fmla="*/ 227658 w 8026415"/>
              <a:gd name="connsiteY1484" fmla="*/ 1477965 h 6663713"/>
              <a:gd name="connsiteX1485" fmla="*/ 174524 w 8026415"/>
              <a:gd name="connsiteY1485" fmla="*/ 1513123 h 6663713"/>
              <a:gd name="connsiteX1486" fmla="*/ 115250 w 8026415"/>
              <a:gd name="connsiteY1486" fmla="*/ 1522401 h 6663713"/>
              <a:gd name="connsiteX1487" fmla="*/ 113408 w 8026415"/>
              <a:gd name="connsiteY1487" fmla="*/ 1521109 h 6663713"/>
              <a:gd name="connsiteX1488" fmla="*/ 133669 w 8026415"/>
              <a:gd name="connsiteY1488" fmla="*/ 1506515 h 6663713"/>
              <a:gd name="connsiteX1489" fmla="*/ 142727 w 8026415"/>
              <a:gd name="connsiteY1489" fmla="*/ 1499819 h 6663713"/>
              <a:gd name="connsiteX1490" fmla="*/ 213861 w 8026415"/>
              <a:gd name="connsiteY1490" fmla="*/ 1444454 h 6663713"/>
              <a:gd name="connsiteX1491" fmla="*/ 261141 w 8026415"/>
              <a:gd name="connsiteY1491" fmla="*/ 1413666 h 6663713"/>
              <a:gd name="connsiteX1492" fmla="*/ 304074 w 8026415"/>
              <a:gd name="connsiteY1492" fmla="*/ 1383315 h 6663713"/>
              <a:gd name="connsiteX1493" fmla="*/ 341332 w 8026415"/>
              <a:gd name="connsiteY1493" fmla="*/ 1351605 h 6663713"/>
              <a:gd name="connsiteX1494" fmla="*/ 441036 w 8026415"/>
              <a:gd name="connsiteY1494" fmla="*/ 1265405 h 6663713"/>
              <a:gd name="connsiteX1495" fmla="*/ 501420 w 8026415"/>
              <a:gd name="connsiteY1495" fmla="*/ 1220764 h 6663713"/>
              <a:gd name="connsiteX1496" fmla="*/ 512833 w 8026415"/>
              <a:gd name="connsiteY1496" fmla="*/ 1210937 h 6663713"/>
              <a:gd name="connsiteX1497" fmla="*/ 504140 w 8026415"/>
              <a:gd name="connsiteY1497" fmla="*/ 1211811 h 6663713"/>
              <a:gd name="connsiteX1498" fmla="*/ 468274 w 8026415"/>
              <a:gd name="connsiteY1498" fmla="*/ 1232773 h 6663713"/>
              <a:gd name="connsiteX1499" fmla="*/ 420331 w 8026415"/>
              <a:gd name="connsiteY1499" fmla="*/ 1262663 h 6663713"/>
              <a:gd name="connsiteX1500" fmla="*/ 430417 w 8026415"/>
              <a:gd name="connsiteY1500" fmla="*/ 1251042 h 6663713"/>
              <a:gd name="connsiteX1501" fmla="*/ 457956 w 8026415"/>
              <a:gd name="connsiteY1501" fmla="*/ 1225131 h 6663713"/>
              <a:gd name="connsiteX1502" fmla="*/ 462003 w 8026415"/>
              <a:gd name="connsiteY1502" fmla="*/ 1217974 h 6663713"/>
              <a:gd name="connsiteX1503" fmla="*/ 452281 w 8026415"/>
              <a:gd name="connsiteY1503" fmla="*/ 1223773 h 6663713"/>
              <a:gd name="connsiteX1504" fmla="*/ 440204 w 8026415"/>
              <a:gd name="connsiteY1504" fmla="*/ 1232702 h 6663713"/>
              <a:gd name="connsiteX1505" fmla="*/ 392560 w 8026415"/>
              <a:gd name="connsiteY1505" fmla="*/ 1269311 h 6663713"/>
              <a:gd name="connsiteX1506" fmla="*/ 362369 w 8026415"/>
              <a:gd name="connsiteY1506" fmla="*/ 1291631 h 6663713"/>
              <a:gd name="connsiteX1507" fmla="*/ 333867 w 8026415"/>
              <a:gd name="connsiteY1507" fmla="*/ 1309926 h 6663713"/>
              <a:gd name="connsiteX1508" fmla="*/ 242625 w 8026415"/>
              <a:gd name="connsiteY1508" fmla="*/ 1375989 h 6663713"/>
              <a:gd name="connsiteX1509" fmla="*/ 232904 w 8026415"/>
              <a:gd name="connsiteY1509" fmla="*/ 1381788 h 6663713"/>
              <a:gd name="connsiteX1510" fmla="*/ 226203 w 8026415"/>
              <a:gd name="connsiteY1510" fmla="*/ 1385353 h 6663713"/>
              <a:gd name="connsiteX1511" fmla="*/ 192627 w 8026415"/>
              <a:gd name="connsiteY1511" fmla="*/ 1415730 h 6663713"/>
              <a:gd name="connsiteX1512" fmla="*/ 149030 w 8026415"/>
              <a:gd name="connsiteY1512" fmla="*/ 1445183 h 6663713"/>
              <a:gd name="connsiteX1513" fmla="*/ 142991 w 8026415"/>
              <a:gd name="connsiteY1513" fmla="*/ 1449647 h 6663713"/>
              <a:gd name="connsiteX1514" fmla="*/ 109779 w 8026415"/>
              <a:gd name="connsiteY1514" fmla="*/ 1474200 h 6663713"/>
              <a:gd name="connsiteX1515" fmla="*/ 89619 w 8026415"/>
              <a:gd name="connsiteY1515" fmla="*/ 1487195 h 6663713"/>
              <a:gd name="connsiteX1516" fmla="*/ 82143 w 8026415"/>
              <a:gd name="connsiteY1516" fmla="*/ 1492349 h 6663713"/>
              <a:gd name="connsiteX1517" fmla="*/ 71437 w 8026415"/>
              <a:gd name="connsiteY1517" fmla="*/ 1476023 h 6663713"/>
              <a:gd name="connsiteX1518" fmla="*/ 42572 w 8026415"/>
              <a:gd name="connsiteY1518" fmla="*/ 1463656 h 6663713"/>
              <a:gd name="connsiteX1519" fmla="*/ 13708 w 8026415"/>
              <a:gd name="connsiteY1519" fmla="*/ 1401822 h 6663713"/>
              <a:gd name="connsiteX1520" fmla="*/ 67312 w 8026415"/>
              <a:gd name="connsiteY1520" fmla="*/ 1339986 h 6663713"/>
              <a:gd name="connsiteX1521" fmla="*/ 166278 w 8026415"/>
              <a:gd name="connsiteY1521" fmla="*/ 1286394 h 6663713"/>
              <a:gd name="connsiteX1522" fmla="*/ 182773 w 8026415"/>
              <a:gd name="connsiteY1522" fmla="*/ 1261660 h 6663713"/>
              <a:gd name="connsiteX1523" fmla="*/ 224007 w 8026415"/>
              <a:gd name="connsiteY1523" fmla="*/ 1199825 h 6663713"/>
              <a:gd name="connsiteX1524" fmla="*/ 273490 w 8026415"/>
              <a:gd name="connsiteY1524" fmla="*/ 1166845 h 6663713"/>
              <a:gd name="connsiteX1525" fmla="*/ 417812 w 8026415"/>
              <a:gd name="connsiteY1525" fmla="*/ 993705 h 6663713"/>
              <a:gd name="connsiteX1526" fmla="*/ 533786 w 8026415"/>
              <a:gd name="connsiteY1526" fmla="*/ 880854 h 6663713"/>
              <a:gd name="connsiteX1527" fmla="*/ 545315 w 8026415"/>
              <a:gd name="connsiteY1527" fmla="*/ 867658 h 6663713"/>
              <a:gd name="connsiteX1528" fmla="*/ 544228 w 8026415"/>
              <a:gd name="connsiteY1528" fmla="*/ 866090 h 6663713"/>
              <a:gd name="connsiteX1529" fmla="*/ 489592 w 8026415"/>
              <a:gd name="connsiteY1529" fmla="*/ 864545 h 6663713"/>
              <a:gd name="connsiteX1530" fmla="*/ 378256 w 8026415"/>
              <a:gd name="connsiteY1530" fmla="*/ 922259 h 6663713"/>
              <a:gd name="connsiteX1531" fmla="*/ 258675 w 8026415"/>
              <a:gd name="connsiteY1531" fmla="*/ 967603 h 6663713"/>
              <a:gd name="connsiteX1532" fmla="*/ 143217 w 8026415"/>
              <a:gd name="connsiteY1532" fmla="*/ 988217 h 6663713"/>
              <a:gd name="connsiteX1533" fmla="*/ 101983 w 8026415"/>
              <a:gd name="connsiteY1533" fmla="*/ 975850 h 6663713"/>
              <a:gd name="connsiteX1534" fmla="*/ 118477 w 8026415"/>
              <a:gd name="connsiteY1534" fmla="*/ 930503 h 6663713"/>
              <a:gd name="connsiteX1535" fmla="*/ 584435 w 8026415"/>
              <a:gd name="connsiteY1535" fmla="*/ 567735 h 6663713"/>
              <a:gd name="connsiteX1536" fmla="*/ 666904 w 8026415"/>
              <a:gd name="connsiteY1536" fmla="*/ 468797 h 6663713"/>
              <a:gd name="connsiteX1537" fmla="*/ 679274 w 8026415"/>
              <a:gd name="connsiteY1537" fmla="*/ 456429 h 6663713"/>
              <a:gd name="connsiteX1538" fmla="*/ 827720 w 8026415"/>
              <a:gd name="connsiteY1538" fmla="*/ 332757 h 6663713"/>
              <a:gd name="connsiteX1539" fmla="*/ 852098 w 8026415"/>
              <a:gd name="connsiteY1539" fmla="*/ 314972 h 6663713"/>
              <a:gd name="connsiteX1540" fmla="*/ 906350 w 8026415"/>
              <a:gd name="connsiteY1540" fmla="*/ 236085 h 6663713"/>
              <a:gd name="connsiteX1541" fmla="*/ 897820 w 8026415"/>
              <a:gd name="connsiteY1541" fmla="*/ 209088 h 6663713"/>
              <a:gd name="connsiteX1542" fmla="*/ 852462 w 8026415"/>
              <a:gd name="connsiteY1542" fmla="*/ 213208 h 6663713"/>
              <a:gd name="connsiteX1543" fmla="*/ 782061 w 8026415"/>
              <a:gd name="connsiteY1543" fmla="*/ 244705 h 6663713"/>
              <a:gd name="connsiteX1544" fmla="*/ 776559 w 8026415"/>
              <a:gd name="connsiteY1544" fmla="*/ 249099 h 6663713"/>
              <a:gd name="connsiteX1545" fmla="*/ 725963 w 8026415"/>
              <a:gd name="connsiteY1545" fmla="*/ 277552 h 6663713"/>
              <a:gd name="connsiteX1546" fmla="*/ 675150 w 8026415"/>
              <a:gd name="connsiteY1546" fmla="*/ 312147 h 6663713"/>
              <a:gd name="connsiteX1547" fmla="*/ 656956 w 8026415"/>
              <a:gd name="connsiteY1547" fmla="*/ 322258 h 6663713"/>
              <a:gd name="connsiteX1548" fmla="*/ 646196 w 8026415"/>
              <a:gd name="connsiteY1548" fmla="*/ 324429 h 6663713"/>
              <a:gd name="connsiteX1549" fmla="*/ 638937 w 8026415"/>
              <a:gd name="connsiteY1549" fmla="*/ 332577 h 6663713"/>
              <a:gd name="connsiteX1550" fmla="*/ 648731 w 8026415"/>
              <a:gd name="connsiteY1550" fmla="*/ 371225 h 6663713"/>
              <a:gd name="connsiteX1551" fmla="*/ 652855 w 8026415"/>
              <a:gd name="connsiteY1551" fmla="*/ 404204 h 6663713"/>
              <a:gd name="connsiteX1552" fmla="*/ 623988 w 8026415"/>
              <a:gd name="connsiteY1552" fmla="*/ 400082 h 6663713"/>
              <a:gd name="connsiteX1553" fmla="*/ 570382 w 8026415"/>
              <a:gd name="connsiteY1553" fmla="*/ 404204 h 6663713"/>
              <a:gd name="connsiteX1554" fmla="*/ 516778 w 8026415"/>
              <a:gd name="connsiteY1554" fmla="*/ 490775 h 6663713"/>
              <a:gd name="connsiteX1555" fmla="*/ 496160 w 8026415"/>
              <a:gd name="connsiteY1555" fmla="*/ 523752 h 6663713"/>
              <a:gd name="connsiteX1556" fmla="*/ 401319 w 8026415"/>
              <a:gd name="connsiteY1556" fmla="*/ 585588 h 6663713"/>
              <a:gd name="connsiteX1557" fmla="*/ 273489 w 8026415"/>
              <a:gd name="connsiteY1557" fmla="*/ 569100 h 6663713"/>
              <a:gd name="connsiteX1558" fmla="*/ 219883 w 8026415"/>
              <a:gd name="connsiteY1558" fmla="*/ 531998 h 6663713"/>
              <a:gd name="connsiteX1559" fmla="*/ 248751 w 8026415"/>
              <a:gd name="connsiteY1559" fmla="*/ 486651 h 6663713"/>
              <a:gd name="connsiteX1560" fmla="*/ 405893 w 8026415"/>
              <a:gd name="connsiteY1560" fmla="*/ 299406 h 6663713"/>
              <a:gd name="connsiteX1561" fmla="*/ 456196 w 8026415"/>
              <a:gd name="connsiteY1561" fmla="*/ 242532 h 6663713"/>
              <a:gd name="connsiteX1562" fmla="*/ 444749 w 8026415"/>
              <a:gd name="connsiteY1562" fmla="*/ 245672 h 6663713"/>
              <a:gd name="connsiteX1563" fmla="*/ 378256 w 8026415"/>
              <a:gd name="connsiteY1563" fmla="*/ 229700 h 6663713"/>
              <a:gd name="connsiteX1564" fmla="*/ 357640 w 8026415"/>
              <a:gd name="connsiteY1564" fmla="*/ 242065 h 6663713"/>
              <a:gd name="connsiteX1565" fmla="*/ 324652 w 8026415"/>
              <a:gd name="connsiteY1565" fmla="*/ 266798 h 6663713"/>
              <a:gd name="connsiteX1566" fmla="*/ 279293 w 8026415"/>
              <a:gd name="connsiteY1566" fmla="*/ 221453 h 6663713"/>
              <a:gd name="connsiteX1567" fmla="*/ 200947 w 8026415"/>
              <a:gd name="connsiteY1567" fmla="*/ 147250 h 6663713"/>
              <a:gd name="connsiteX1568" fmla="*/ 271046 w 8026415"/>
              <a:gd name="connsiteY1568" fmla="*/ 2968 h 666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</a:cxnLst>
            <a:rect l="l" t="t" r="r" b="b"/>
            <a:pathLst>
              <a:path w="8026415" h="6663713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B805B7-8936-427E-8CB0-D596691E05AA}"/>
              </a:ext>
            </a:extLst>
          </p:cNvPr>
          <p:cNvSpPr txBox="1"/>
          <p:nvPr/>
        </p:nvSpPr>
        <p:spPr>
          <a:xfrm>
            <a:off x="7037510" y="2044005"/>
            <a:ext cx="4594794" cy="1384995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altLang="ko-KR" sz="2800" b="1" dirty="0">
                <a:solidFill>
                  <a:schemeClr val="accent1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HTML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altLang="ko-KR" sz="2800" b="1" dirty="0">
                <a:latin typeface="Raleway" pitchFamily="2" charset="0"/>
                <a:cs typeface="Arial" pitchFamily="34" charset="0"/>
              </a:rPr>
              <a:t>CSS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altLang="ko-KR" sz="2800" b="1" dirty="0">
                <a:solidFill>
                  <a:schemeClr val="accent1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JavaScript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12870466-8F6F-4035-B8BE-F6B81C7C33CE}"/>
              </a:ext>
            </a:extLst>
          </p:cNvPr>
          <p:cNvSpPr txBox="1">
            <a:spLocks/>
          </p:cNvSpPr>
          <p:nvPr/>
        </p:nvSpPr>
        <p:spPr>
          <a:xfrm>
            <a:off x="5908432" y="219998"/>
            <a:ext cx="5902730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700" b="1" dirty="0">
                <a:latin typeface="Raleway" pitchFamily="2" charset="0"/>
                <a:cs typeface="Arial" pitchFamily="34" charset="0"/>
              </a:rPr>
              <a:t>Software</a:t>
            </a:r>
            <a:r>
              <a:rPr lang="en-US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Arial" pitchFamily="34" charset="0"/>
              </a:rPr>
              <a:t>  </a:t>
            </a:r>
            <a:r>
              <a:rPr lang="en-US" sz="3800" b="1" dirty="0">
                <a:solidFill>
                  <a:srgbClr val="008AB4"/>
                </a:solidFill>
                <a:latin typeface="Raleway" pitchFamily="2" charset="0"/>
                <a:cs typeface="Arial" pitchFamily="34" charset="0"/>
              </a:rPr>
              <a:t>Requirements</a:t>
            </a:r>
            <a:r>
              <a:rPr lang="en-US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Arial" pitchFamily="34" charset="0"/>
              </a:rPr>
              <a:t> </a:t>
            </a:r>
            <a:endParaRPr lang="en-US" altLang="ko-KR" sz="3700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0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D7274C-BCDE-4B07-B5E0-9C9E64BEB878}"/>
              </a:ext>
            </a:extLst>
          </p:cNvPr>
          <p:cNvSpPr txBox="1"/>
          <p:nvPr/>
        </p:nvSpPr>
        <p:spPr>
          <a:xfrm>
            <a:off x="960163" y="864224"/>
            <a:ext cx="43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8AB4"/>
                </a:solidFill>
                <a:latin typeface="+mj-lt"/>
                <a:cs typeface="Arial" pitchFamily="34" charset="0"/>
              </a:rPr>
              <a:t>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B1919-FF1B-49C9-8BB1-B0F8764C7F89}"/>
              </a:ext>
            </a:extLst>
          </p:cNvPr>
          <p:cNvSpPr txBox="1"/>
          <p:nvPr/>
        </p:nvSpPr>
        <p:spPr>
          <a:xfrm>
            <a:off x="4659922" y="675060"/>
            <a:ext cx="6699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dirty="0">
                <a:effectLst/>
                <a:latin typeface="Raleway" pitchFamily="2" charset="0"/>
              </a:rPr>
              <a:t>The </a:t>
            </a:r>
            <a:r>
              <a:rPr lang="en-US" sz="1400" b="1" i="0" dirty="0">
                <a:solidFill>
                  <a:srgbClr val="008AB4"/>
                </a:solidFill>
                <a:effectLst/>
                <a:latin typeface="Raleway" pitchFamily="2" charset="0"/>
              </a:rPr>
              <a:t>Hyper Text Markup Language</a:t>
            </a:r>
            <a:r>
              <a:rPr lang="en-US" sz="1400" b="0" i="0" dirty="0">
                <a:effectLst/>
                <a:latin typeface="Raleway" pitchFamily="2" charset="0"/>
              </a:rPr>
              <a:t> or </a:t>
            </a:r>
            <a:r>
              <a:rPr lang="en-US" sz="1400" b="1" i="0" dirty="0">
                <a:solidFill>
                  <a:srgbClr val="008AB4"/>
                </a:solidFill>
                <a:effectLst/>
                <a:latin typeface="Raleway" pitchFamily="2" charset="0"/>
              </a:rPr>
              <a:t>HTML</a:t>
            </a:r>
            <a:r>
              <a:rPr lang="en-US" sz="1400" b="0" i="0" dirty="0">
                <a:effectLst/>
                <a:latin typeface="Raleway" pitchFamily="2" charset="0"/>
              </a:rPr>
              <a:t> is the standard </a:t>
            </a:r>
            <a:r>
              <a:rPr lang="en-US" sz="1400" dirty="0">
                <a:latin typeface="Raleway" pitchFamily="2" charset="0"/>
              </a:rPr>
              <a:t>markup language </a:t>
            </a:r>
            <a:r>
              <a:rPr lang="en-US" sz="1400" b="0" i="0" dirty="0">
                <a:effectLst/>
                <a:latin typeface="Raleway" pitchFamily="2" charset="0"/>
              </a:rPr>
              <a:t>for documents designed to be displayed in a </a:t>
            </a:r>
            <a:r>
              <a:rPr lang="en-US" sz="1400" dirty="0">
                <a:latin typeface="Raleway" pitchFamily="2" charset="0"/>
              </a:rPr>
              <a:t>web browser</a:t>
            </a:r>
            <a:r>
              <a:rPr lang="en-US" sz="1400" b="0" i="0" dirty="0">
                <a:effectLst/>
                <a:latin typeface="Raleway" pitchFamily="2" charset="0"/>
              </a:rPr>
              <a:t>.</a:t>
            </a:r>
            <a:endParaRPr lang="ko-KR" altLang="en-US" sz="1400" b="1" dirty="0">
              <a:latin typeface="Raleway" pitchFamily="2" charset="0"/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AD0EF4-BB6A-85F3-4132-3ED23EE551B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2" b="14502"/>
          <a:stretch>
            <a:fillRect/>
          </a:stretch>
        </p:blipFill>
        <p:spPr>
          <a:xfrm>
            <a:off x="330345" y="2821583"/>
            <a:ext cx="11675306" cy="380706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0F689-E06D-71D3-3EA9-44E7D8F5E24C}"/>
              </a:ext>
            </a:extLst>
          </p:cNvPr>
          <p:cNvSpPr txBox="1"/>
          <p:nvPr/>
        </p:nvSpPr>
        <p:spPr>
          <a:xfrm>
            <a:off x="4659923" y="1387444"/>
            <a:ext cx="6571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Raleway" pitchFamily="2" charset="0"/>
              </a:rPr>
              <a:t>The </a:t>
            </a:r>
            <a:r>
              <a:rPr lang="en-US" sz="1400" b="1" dirty="0">
                <a:solidFill>
                  <a:srgbClr val="008AB4"/>
                </a:solidFill>
                <a:latin typeface="Raleway" pitchFamily="2" charset="0"/>
              </a:rPr>
              <a:t>HTML</a:t>
            </a:r>
            <a:r>
              <a:rPr lang="en-US" sz="1400" dirty="0">
                <a:latin typeface="Raleway" pitchFamily="2" charset="0"/>
              </a:rPr>
              <a:t> element is used by front-end developers to identify the type of information that each item on a webpage contains; for example, the </a:t>
            </a:r>
            <a:r>
              <a:rPr lang="en-US" sz="1400" b="1" dirty="0">
                <a:solidFill>
                  <a:srgbClr val="008AB4"/>
                </a:solidFill>
                <a:latin typeface="Raleway" pitchFamily="2" charset="0"/>
              </a:rPr>
              <a:t>HTML</a:t>
            </a:r>
            <a:r>
              <a:rPr lang="en-US" sz="1400" dirty="0">
                <a:latin typeface="Raleway" pitchFamily="2" charset="0"/>
              </a:rPr>
              <a:t> element "p" denotes a paragraph. </a:t>
            </a:r>
            <a:endParaRPr lang="en-IN" sz="1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9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D7274C-BCDE-4B07-B5E0-9C9E64BEB878}"/>
              </a:ext>
            </a:extLst>
          </p:cNvPr>
          <p:cNvSpPr txBox="1"/>
          <p:nvPr/>
        </p:nvSpPr>
        <p:spPr>
          <a:xfrm>
            <a:off x="1188763" y="998225"/>
            <a:ext cx="43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8AB4"/>
                </a:solidFill>
                <a:latin typeface="+mj-lt"/>
                <a:cs typeface="Arial" pitchFamily="34" charset="0"/>
              </a:rPr>
              <a:t>CSS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B1919-FF1B-49C9-8BB1-B0F8764C7F89}"/>
              </a:ext>
            </a:extLst>
          </p:cNvPr>
          <p:cNvSpPr txBox="1"/>
          <p:nvPr/>
        </p:nvSpPr>
        <p:spPr>
          <a:xfrm>
            <a:off x="4659922" y="675060"/>
            <a:ext cx="6699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008AB4"/>
                </a:solidFill>
                <a:effectLst/>
                <a:latin typeface="Raleway" pitchFamily="2" charset="0"/>
              </a:rPr>
              <a:t>Cascading Style Sheets</a:t>
            </a:r>
            <a:r>
              <a:rPr lang="en-US" sz="1400" b="0" i="0" dirty="0">
                <a:solidFill>
                  <a:srgbClr val="008AB4"/>
                </a:solidFill>
                <a:effectLst/>
                <a:latin typeface="Raleway" pitchFamily="2" charset="0"/>
              </a:rPr>
              <a:t> (</a:t>
            </a:r>
            <a:r>
              <a:rPr lang="en-US" sz="1400" b="1" i="0" dirty="0">
                <a:solidFill>
                  <a:srgbClr val="008AB4"/>
                </a:solidFill>
                <a:effectLst/>
                <a:latin typeface="Raleway" pitchFamily="2" charset="0"/>
              </a:rPr>
              <a:t>CSS</a:t>
            </a:r>
            <a:r>
              <a:rPr lang="en-US" sz="1400" b="0" i="0" dirty="0">
                <a:solidFill>
                  <a:srgbClr val="008AB4"/>
                </a:solidFill>
                <a:effectLst/>
                <a:latin typeface="Raleway" pitchFamily="2" charset="0"/>
              </a:rPr>
              <a:t>)</a:t>
            </a:r>
            <a:r>
              <a:rPr lang="en-US" sz="1400" b="0" i="0" dirty="0">
                <a:effectLst/>
                <a:latin typeface="Raleway" pitchFamily="2" charset="0"/>
              </a:rPr>
              <a:t> is a </a:t>
            </a:r>
            <a:r>
              <a:rPr lang="en-US" sz="1400" dirty="0">
                <a:latin typeface="Raleway" pitchFamily="2" charset="0"/>
              </a:rPr>
              <a:t>style sheet language</a:t>
            </a:r>
            <a:r>
              <a:rPr lang="en-US" sz="1400" b="0" i="0" dirty="0">
                <a:effectLst/>
                <a:latin typeface="Raleway" pitchFamily="2" charset="0"/>
              </a:rPr>
              <a:t> used for describing the </a:t>
            </a:r>
            <a:r>
              <a:rPr lang="en-US" sz="1400" dirty="0">
                <a:latin typeface="Raleway" pitchFamily="2" charset="0"/>
              </a:rPr>
              <a:t>presentation</a:t>
            </a:r>
            <a:r>
              <a:rPr lang="en-US" sz="1400" b="0" i="0" dirty="0">
                <a:effectLst/>
                <a:latin typeface="Raleway" pitchFamily="2" charset="0"/>
              </a:rPr>
              <a:t> of a document written in a </a:t>
            </a:r>
            <a:r>
              <a:rPr lang="en-US" sz="1400" dirty="0">
                <a:latin typeface="Raleway" pitchFamily="2" charset="0"/>
              </a:rPr>
              <a:t>markup language</a:t>
            </a:r>
            <a:r>
              <a:rPr lang="en-US" sz="1400" b="0" i="0" dirty="0">
                <a:effectLst/>
                <a:latin typeface="Raleway" pitchFamily="2" charset="0"/>
              </a:rPr>
              <a:t> such as </a:t>
            </a:r>
            <a:r>
              <a:rPr lang="en-US" sz="1400" dirty="0">
                <a:latin typeface="Raleway" pitchFamily="2" charset="0"/>
              </a:rPr>
              <a:t>HTML</a:t>
            </a:r>
            <a:r>
              <a:rPr lang="en-US" sz="1400" b="0" i="0" dirty="0">
                <a:effectLst/>
                <a:latin typeface="Raleway" pitchFamily="2" charset="0"/>
              </a:rPr>
              <a:t> or </a:t>
            </a:r>
            <a:r>
              <a:rPr lang="en-US" sz="1400" dirty="0">
                <a:latin typeface="Raleway" pitchFamily="2" charset="0"/>
              </a:rPr>
              <a:t>XML</a:t>
            </a:r>
            <a:r>
              <a:rPr lang="en-US" sz="1400" b="0" i="0" strike="noStrike" dirty="0">
                <a:effectLst/>
                <a:latin typeface="Raleway" pitchFamily="2" charset="0"/>
              </a:rPr>
              <a:t>.</a:t>
            </a:r>
            <a:endParaRPr lang="ko-KR" altLang="en-US" sz="1400" b="1" dirty="0">
              <a:latin typeface="Raleway" pitchFamily="2" charset="0"/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AD0EF4-BB6A-85F3-4132-3ED23EE551B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0" b="26240"/>
          <a:stretch/>
        </p:blipFill>
        <p:spPr>
          <a:xfrm>
            <a:off x="330345" y="2821583"/>
            <a:ext cx="11675306" cy="380706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DB51BE-5AD7-DAB1-AF0C-B6A6B69B5D67}"/>
              </a:ext>
            </a:extLst>
          </p:cNvPr>
          <p:cNvSpPr txBox="1"/>
          <p:nvPr/>
        </p:nvSpPr>
        <p:spPr>
          <a:xfrm>
            <a:off x="4659923" y="1585979"/>
            <a:ext cx="6571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" pitchFamily="2" charset="0"/>
              </a:rPr>
              <a:t>Web pages are styled and laid up using </a:t>
            </a:r>
            <a:r>
              <a:rPr lang="en-US" sz="1400" b="1" dirty="0">
                <a:solidFill>
                  <a:srgbClr val="008AB4"/>
                </a:solidFill>
                <a:latin typeface="Raleway" pitchFamily="2" charset="0"/>
              </a:rPr>
              <a:t>CSS</a:t>
            </a:r>
            <a:r>
              <a:rPr lang="en-US" sz="1400" dirty="0">
                <a:latin typeface="Raleway" pitchFamily="2" charset="0"/>
              </a:rPr>
              <a:t> (Cascading Style Sheets), which may be used to change the font, color, size, and spacing of your information, divide it into numerous columns, or add animations and other ornamental elements.</a:t>
            </a:r>
            <a:endParaRPr lang="en-IN" sz="1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7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D7274C-BCDE-4B07-B5E0-9C9E64BEB878}"/>
              </a:ext>
            </a:extLst>
          </p:cNvPr>
          <p:cNvSpPr txBox="1"/>
          <p:nvPr/>
        </p:nvSpPr>
        <p:spPr>
          <a:xfrm>
            <a:off x="670017" y="867258"/>
            <a:ext cx="43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8AB4"/>
                </a:solidFill>
                <a:latin typeface="+mj-lt"/>
                <a:cs typeface="Arial" pitchFamily="34" charset="0"/>
              </a:rPr>
              <a:t>JavaScript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B1919-FF1B-49C9-8BB1-B0F8764C7F89}"/>
              </a:ext>
            </a:extLst>
          </p:cNvPr>
          <p:cNvSpPr txBox="1"/>
          <p:nvPr/>
        </p:nvSpPr>
        <p:spPr>
          <a:xfrm>
            <a:off x="4659922" y="675060"/>
            <a:ext cx="6699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008AB4"/>
                </a:solidFill>
                <a:effectLst/>
                <a:latin typeface="Raleway" pitchFamily="2" charset="0"/>
              </a:rPr>
              <a:t>JavaScript</a:t>
            </a:r>
            <a:r>
              <a:rPr lang="en-US" sz="1400" b="0" i="0" dirty="0">
                <a:effectLst/>
                <a:latin typeface="Raleway" pitchFamily="2" charset="0"/>
              </a:rPr>
              <a:t> is a scripting language used to develop web pages. Developed in Netscape, JS allows developers to create a dynamic and interactive web page to interact with visitors and execute complex actions.</a:t>
            </a:r>
            <a:endParaRPr lang="ko-KR" altLang="en-US" sz="1400" b="1" dirty="0">
              <a:latin typeface="Raleway" pitchFamily="2" charset="0"/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AD0EF4-BB6A-85F3-4132-3ED23EE551B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3" b="26163"/>
          <a:stretch/>
        </p:blipFill>
        <p:spPr>
          <a:xfrm>
            <a:off x="330345" y="2821583"/>
            <a:ext cx="11675306" cy="380706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0F689-E06D-71D3-3EA9-44E7D8F5E24C}"/>
              </a:ext>
            </a:extLst>
          </p:cNvPr>
          <p:cNvSpPr txBox="1"/>
          <p:nvPr/>
        </p:nvSpPr>
        <p:spPr>
          <a:xfrm>
            <a:off x="4659922" y="1521121"/>
            <a:ext cx="6571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" pitchFamily="2" charset="0"/>
              </a:rPr>
              <a:t>Web pages are created using the scripting language </a:t>
            </a:r>
            <a:r>
              <a:rPr lang="en-US" sz="1400" b="1" dirty="0">
                <a:solidFill>
                  <a:srgbClr val="008AB4"/>
                </a:solidFill>
                <a:latin typeface="Raleway" pitchFamily="2" charset="0"/>
              </a:rPr>
              <a:t>JavaScript.</a:t>
            </a:r>
            <a:r>
              <a:rPr lang="en-US" sz="1400" dirty="0">
                <a:solidFill>
                  <a:srgbClr val="008AB4"/>
                </a:solidFill>
                <a:latin typeface="Raleway" pitchFamily="2" charset="0"/>
              </a:rPr>
              <a:t> </a:t>
            </a:r>
            <a:r>
              <a:rPr lang="en-US" sz="1400" b="1" dirty="0">
                <a:solidFill>
                  <a:srgbClr val="008AB4"/>
                </a:solidFill>
                <a:latin typeface="Raleway" pitchFamily="2" charset="0"/>
              </a:rPr>
              <a:t>JS</a:t>
            </a:r>
            <a:r>
              <a:rPr lang="en-US" sz="1400" b="1" dirty="0">
                <a:latin typeface="Raleway" pitchFamily="2" charset="0"/>
              </a:rPr>
              <a:t> </a:t>
            </a:r>
            <a:r>
              <a:rPr lang="en-US" sz="1400" dirty="0">
                <a:latin typeface="Raleway" pitchFamily="2" charset="0"/>
              </a:rPr>
              <a:t>enables programmers to create dynamic and interactive web pages that interact with users and carry out complicated actions.</a:t>
            </a:r>
            <a:endParaRPr lang="en-IN" sz="14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768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661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맑은 고딕</vt:lpstr>
      <vt:lpstr>Arial</vt:lpstr>
      <vt:lpstr>Calibri</vt:lpstr>
      <vt:lpstr>CIDFont+F3</vt:lpstr>
      <vt:lpstr>CIDFont+F5</vt:lpstr>
      <vt:lpstr>Montserrat</vt:lpstr>
      <vt:lpstr>Raleway</vt:lpstr>
      <vt:lpstr>Söhne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Harsh Mistry</cp:lastModifiedBy>
  <cp:revision>99</cp:revision>
  <dcterms:created xsi:type="dcterms:W3CDTF">2018-04-24T17:14:44Z</dcterms:created>
  <dcterms:modified xsi:type="dcterms:W3CDTF">2023-05-10T11:00:43Z</dcterms:modified>
</cp:coreProperties>
</file>